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88" r:id="rId1"/>
    <p:sldMasterId id="2147484582" r:id="rId2"/>
    <p:sldMasterId id="2147484804" r:id="rId3"/>
    <p:sldMasterId id="2147484812" r:id="rId4"/>
  </p:sldMasterIdLst>
  <p:notesMasterIdLst>
    <p:notesMasterId r:id="rId12"/>
  </p:notesMasterIdLst>
  <p:sldIdLst>
    <p:sldId id="368" r:id="rId5"/>
    <p:sldId id="386" r:id="rId6"/>
    <p:sldId id="389" r:id="rId7"/>
    <p:sldId id="390" r:id="rId8"/>
    <p:sldId id="385" r:id="rId9"/>
    <p:sldId id="388" r:id="rId10"/>
    <p:sldId id="379" r:id="rId11"/>
  </p:sldIdLst>
  <p:sldSz cx="9144000" cy="6858000" type="screen4x3"/>
  <p:notesSz cx="7099300" cy="10234613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6699FF"/>
    <a:srgbClr val="F8F8F8"/>
    <a:srgbClr val="E1F4FF"/>
    <a:srgbClr val="99CCFF"/>
    <a:srgbClr val="CCECFF"/>
    <a:srgbClr val="FFFF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B9631B5-78F2-41C9-869B-9F39066F8104}" styleName="보통 스타일 3 - 강조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8820" autoAdjust="0"/>
  </p:normalViewPr>
  <p:slideViewPr>
    <p:cSldViewPr showGuides="1">
      <p:cViewPr>
        <p:scale>
          <a:sx n="100" d="100"/>
          <a:sy n="100" d="100"/>
        </p:scale>
        <p:origin x="-1722" y="-798"/>
      </p:cViewPr>
      <p:guideLst>
        <p:guide orient="horz" pos="2296"/>
        <p:guide orient="horz" pos="3974"/>
        <p:guide orient="horz" pos="663"/>
        <p:guide orient="horz" pos="3158"/>
        <p:guide pos="3198"/>
        <p:guide pos="204"/>
        <p:guide pos="52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-1908" y="-7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E2783F44-E01C-4D7D-8953-A5A77F1A5458}" type="datetimeFigureOut">
              <a:rPr lang="ko-KR" altLang="en-US"/>
              <a:pPr>
                <a:defRPr/>
              </a:pPr>
              <a:t>2017-01-20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C3479F53-8B03-42F9-BB05-1CD0920D0CB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6670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AECA6-C4F3-40CF-97C4-DE19956588C2}" type="datetimeFigureOut">
              <a:rPr lang="ko-KR" altLang="en-US"/>
              <a:pPr>
                <a:defRPr/>
              </a:pPr>
              <a:t>2017-01-20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11706-F9B0-4C4F-8AAE-7169FC6AD5D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5005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A1B0B-C44F-46AB-A400-3ABB90794FE7}" type="datetimeFigureOut">
              <a:rPr lang="ko-KR" altLang="en-US"/>
              <a:pPr>
                <a:defRPr/>
              </a:pPr>
              <a:t>2017-01-20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5AC0C-359B-4B54-A59A-EFCFABD7957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9439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FA702-E174-4AC3-BF66-BA9B152845F8}" type="datetimeFigureOut">
              <a:rPr lang="ko-KR" altLang="en-US"/>
              <a:pPr>
                <a:defRPr/>
              </a:pPr>
              <a:t>2017-01-20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B7270-DF37-4E36-9246-2A87EEAC0AC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8767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D6D30C72-DFD5-43E7-9515-D6DF8AB8C97C}" type="datetimeFigureOut">
              <a:rPr lang="ko-KR" altLang="en-US"/>
              <a:pPr>
                <a:defRPr/>
              </a:pPr>
              <a:t>2017-01-20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C1397713-524B-408E-B5BE-2240598F63C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3772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384C51DE-43E1-4446-BDD9-9ED3E317DE56}" type="datetimeFigureOut">
              <a:rPr lang="ko-KR" altLang="en-US"/>
              <a:pPr>
                <a:defRPr/>
              </a:pPr>
              <a:t>2017-01-20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7DD22237-5440-41A9-A332-4718C493F91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3516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2606EA6E-56CD-4AD4-909E-2C998526B062}" type="datetimeFigureOut">
              <a:rPr lang="ko-KR" altLang="en-US"/>
              <a:pPr>
                <a:defRPr/>
              </a:pPr>
              <a:t>2017-01-20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C37B4065-6D3D-4185-A8BB-EDCFD988E76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7993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B1070CA2-BF01-40D6-BC77-A85E08837558}" type="datetimeFigureOut">
              <a:rPr lang="ko-KR" altLang="en-US"/>
              <a:pPr>
                <a:defRPr/>
              </a:pPr>
              <a:t>2017-01-20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A32C056D-1EE1-4900-B3F7-E4A239610ED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309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BCA3FAFB-B733-4514-A89D-466067A7469F}" type="datetimeFigureOut">
              <a:rPr lang="ko-KR" altLang="en-US"/>
              <a:pPr>
                <a:defRPr/>
              </a:pPr>
              <a:t>2017-01-20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2F82C656-70D6-4FB5-9A7A-380420030F6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5557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23A5F88E-1E4F-4763-B277-9C7047C28EE8}" type="datetimeFigureOut">
              <a:rPr lang="ko-KR" altLang="en-US"/>
              <a:pPr>
                <a:defRPr/>
              </a:pPr>
              <a:t>2017-01-20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3E242C0F-75BA-469D-90EB-AC0B30C533A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94429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F5AF8D46-279A-4159-9D9A-5F29FD56F8C6}" type="datetimeFigureOut">
              <a:rPr lang="ko-KR" altLang="en-US"/>
              <a:pPr>
                <a:defRPr/>
              </a:pPr>
              <a:t>2017-01-20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C589D580-6A53-4C9B-B738-EB1509AB0F2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65071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BDE58C8A-4BB5-47DA-ADF5-E2AE9A3F4028}" type="datetimeFigureOut">
              <a:rPr lang="ko-KR" altLang="en-US"/>
              <a:pPr>
                <a:defRPr/>
              </a:pPr>
              <a:t>2017-01-20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8DF225BE-8EBA-4E77-AE32-ECA8051DEF4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7908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DDAD2-7109-43AE-9D2A-E44A4ECA454D}" type="datetimeFigureOut">
              <a:rPr lang="ko-KR" altLang="en-US"/>
              <a:pPr>
                <a:defRPr/>
              </a:pPr>
              <a:t>2017-01-20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D551A-D8DF-4A45-9CC8-E79C5F41266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2681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6845FA37-E810-4706-9E6D-6509D029BFD9}" type="datetimeFigureOut">
              <a:rPr lang="ko-KR" altLang="en-US"/>
              <a:pPr>
                <a:defRPr/>
              </a:pPr>
              <a:t>2017-01-20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71B987DB-9690-4881-9BCC-401D828204C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5299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80F9999E-55D9-440C-8DA4-3C880D315F48}" type="datetimeFigureOut">
              <a:rPr lang="ko-KR" altLang="en-US"/>
              <a:pPr>
                <a:defRPr/>
              </a:pPr>
              <a:t>2017-01-20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61EC4B19-7B35-4F3C-A277-75D2C2B49CC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69840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8C115CE0-E2E0-44A3-92F3-44524B5E5616}" type="datetimeFigureOut">
              <a:rPr lang="ko-KR" altLang="en-US"/>
              <a:pPr>
                <a:defRPr/>
              </a:pPr>
              <a:t>2017-01-20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F89FB3A4-0694-47BA-9CE9-F585D3025D6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64707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80513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 userDrawn="1"/>
        </p:nvSpPr>
        <p:spPr>
          <a:xfrm>
            <a:off x="0" y="2155825"/>
            <a:ext cx="9180513" cy="1943100"/>
          </a:xfrm>
          <a:prstGeom prst="rect">
            <a:avLst/>
          </a:prstGeom>
          <a:solidFill>
            <a:srgbClr val="404040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580066" y="6484944"/>
            <a:ext cx="2351285" cy="20005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700" kern="0" spc="-3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맑은 고딕"/>
                <a:cs typeface="Arial" pitchFamily="34" charset="0"/>
              </a:rPr>
              <a:t>Copyright (c) BI MATRIX Co., Ltd.  2015. All rights reserved.</a:t>
            </a:r>
          </a:p>
        </p:txBody>
      </p:sp>
      <p:pic>
        <p:nvPicPr>
          <p:cNvPr id="10" name="그림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6" y="6373813"/>
            <a:ext cx="99218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그룹 19"/>
          <p:cNvGrpSpPr>
            <a:grpSpLocks/>
          </p:cNvGrpSpPr>
          <p:nvPr userDrawn="1"/>
        </p:nvGrpSpPr>
        <p:grpSpPr bwMode="auto">
          <a:xfrm flipV="1">
            <a:off x="0" y="-11113"/>
            <a:ext cx="9144000" cy="180976"/>
            <a:chOff x="0" y="6688510"/>
            <a:chExt cx="9144000" cy="180000"/>
          </a:xfrm>
        </p:grpSpPr>
        <p:sp>
          <p:nvSpPr>
            <p:cNvPr id="12" name="직사각형 11"/>
            <p:cNvSpPr/>
            <p:nvPr/>
          </p:nvSpPr>
          <p:spPr bwMode="auto">
            <a:xfrm>
              <a:off x="0" y="6778510"/>
              <a:ext cx="9144000" cy="900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/>
            <p:cNvSpPr/>
            <p:nvPr/>
          </p:nvSpPr>
          <p:spPr bwMode="auto">
            <a:xfrm>
              <a:off x="8064500" y="6732720"/>
              <a:ext cx="1079500" cy="124737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평행 사변형 13"/>
            <p:cNvSpPr/>
            <p:nvPr/>
          </p:nvSpPr>
          <p:spPr bwMode="auto">
            <a:xfrm>
              <a:off x="5724525" y="6688510"/>
              <a:ext cx="2700338" cy="180000"/>
            </a:xfrm>
            <a:prstGeom prst="parallelogram">
              <a:avLst>
                <a:gd name="adj" fmla="val 86987"/>
              </a:avLst>
            </a:prstGeom>
            <a:solidFill>
              <a:srgbClr val="A91F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5" name="그림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70"/>
          <a:stretch>
            <a:fillRect/>
          </a:stretch>
        </p:blipFill>
        <p:spPr bwMode="auto">
          <a:xfrm rot="21178380">
            <a:off x="6874166" y="2330540"/>
            <a:ext cx="2052516" cy="165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95536" y="908720"/>
            <a:ext cx="4680520" cy="2808312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000" b="0" spc="-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24" name="텍스트 개체 틀 28"/>
          <p:cNvSpPr>
            <a:spLocks noGrp="1"/>
          </p:cNvSpPr>
          <p:nvPr>
            <p:ph type="body" sz="quarter" idx="15"/>
          </p:nvPr>
        </p:nvSpPr>
        <p:spPr>
          <a:xfrm>
            <a:off x="395536" y="5229603"/>
            <a:ext cx="2735784" cy="50365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None/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Regular" pitchFamily="2" charset="0"/>
                <a:ea typeface="맑은 고딕" pitchFamily="50" charset="-127"/>
              </a:defRPr>
            </a:lvl1pPr>
            <a:lvl2pPr>
              <a:buNone/>
              <a:defRPr sz="1200" baseline="0">
                <a:solidFill>
                  <a:schemeClr val="bg1"/>
                </a:solidFill>
                <a:latin typeface="MyriadRegular" pitchFamily="2" charset="0"/>
                <a:ea typeface="맑은 고딕" pitchFamily="50" charset="-127"/>
              </a:defRPr>
            </a:lvl2pPr>
            <a:lvl3pPr>
              <a:buNone/>
              <a:defRPr sz="1200" baseline="0">
                <a:solidFill>
                  <a:schemeClr val="bg1"/>
                </a:solidFill>
                <a:latin typeface="MyriadRegular" pitchFamily="2" charset="0"/>
                <a:ea typeface="맑은 고딕" pitchFamily="50" charset="-127"/>
              </a:defRPr>
            </a:lvl3pPr>
            <a:lvl4pPr>
              <a:buNone/>
              <a:defRPr sz="1200" baseline="0">
                <a:solidFill>
                  <a:schemeClr val="bg1"/>
                </a:solidFill>
                <a:latin typeface="MyriadRegular" pitchFamily="2" charset="0"/>
                <a:ea typeface="맑은 고딕" pitchFamily="50" charset="-127"/>
              </a:defRPr>
            </a:lvl4pPr>
            <a:lvl5pPr>
              <a:buNone/>
              <a:defRPr sz="1200" baseline="0">
                <a:solidFill>
                  <a:schemeClr val="bg1"/>
                </a:solidFill>
                <a:latin typeface="MyriadRegular" pitchFamily="2" charset="0"/>
                <a:ea typeface="맑은 고딕" pitchFamily="50" charset="-127"/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</p:txBody>
      </p:sp>
      <p:sp>
        <p:nvSpPr>
          <p:cNvPr id="25" name="텍스트 개체 틀 30"/>
          <p:cNvSpPr>
            <a:spLocks noGrp="1"/>
          </p:cNvSpPr>
          <p:nvPr>
            <p:ph type="body" sz="quarter" idx="16"/>
          </p:nvPr>
        </p:nvSpPr>
        <p:spPr>
          <a:xfrm>
            <a:off x="395538" y="5733256"/>
            <a:ext cx="2736304" cy="288776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3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Bold" pitchFamily="2" charset="0"/>
                <a:ea typeface="맑은 고딕" pitchFamily="50" charset="-127"/>
              </a:defRPr>
            </a:lvl1pPr>
            <a:lvl2pPr>
              <a:buNone/>
              <a:defRPr sz="1400" baseline="0">
                <a:solidFill>
                  <a:schemeClr val="bg1"/>
                </a:solidFill>
                <a:latin typeface="MyriadBold" pitchFamily="2" charset="0"/>
                <a:ea typeface="맑은 고딕" pitchFamily="50" charset="-127"/>
              </a:defRPr>
            </a:lvl2pPr>
            <a:lvl3pPr>
              <a:buNone/>
              <a:defRPr sz="1400" baseline="0">
                <a:solidFill>
                  <a:schemeClr val="bg1"/>
                </a:solidFill>
                <a:latin typeface="MyriadBold" pitchFamily="2" charset="0"/>
                <a:ea typeface="맑은 고딕" pitchFamily="50" charset="-127"/>
              </a:defRPr>
            </a:lvl3pPr>
            <a:lvl4pPr>
              <a:buNone/>
              <a:defRPr sz="1400" baseline="0">
                <a:solidFill>
                  <a:schemeClr val="bg1"/>
                </a:solidFill>
                <a:latin typeface="MyriadBold" pitchFamily="2" charset="0"/>
                <a:ea typeface="맑은 고딕" pitchFamily="50" charset="-127"/>
              </a:defRPr>
            </a:lvl4pPr>
            <a:lvl5pPr>
              <a:buNone/>
              <a:defRPr sz="1400" baseline="0">
                <a:solidFill>
                  <a:schemeClr val="bg1"/>
                </a:solidFill>
                <a:latin typeface="MyriadBold" pitchFamily="2" charset="0"/>
                <a:ea typeface="맑은 고딕" pitchFamily="50" charset="-127"/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131953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1"/>
          <p:cNvSpPr txBox="1">
            <a:spLocks noChangeArrowheads="1"/>
          </p:cNvSpPr>
          <p:nvPr userDrawn="1"/>
        </p:nvSpPr>
        <p:spPr bwMode="auto">
          <a:xfrm>
            <a:off x="417514" y="382588"/>
            <a:ext cx="671512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 sz="1900" b="1">
                <a:solidFill>
                  <a:srgbClr val="A91F24"/>
                </a:solidFill>
              </a:rPr>
              <a:t>목차</a:t>
            </a: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3"/>
          </p:nvPr>
        </p:nvSpPr>
        <p:spPr>
          <a:xfrm>
            <a:off x="7123962" y="477218"/>
            <a:ext cx="1768521" cy="2874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1" name="텍스트 개체 틀 7"/>
          <p:cNvSpPr>
            <a:spLocks noGrp="1"/>
          </p:cNvSpPr>
          <p:nvPr>
            <p:ph type="body" sz="quarter" idx="14"/>
          </p:nvPr>
        </p:nvSpPr>
        <p:spPr>
          <a:xfrm>
            <a:off x="468314" y="1413570"/>
            <a:ext cx="4032448" cy="1583382"/>
          </a:xfrm>
          <a:prstGeom prst="rect">
            <a:avLst/>
          </a:prstGeom>
        </p:spPr>
        <p:txBody>
          <a:bodyPr/>
          <a:lstStyle>
            <a:lvl1pPr>
              <a:buNone/>
              <a:defRPr sz="1600" b="1" baseline="0">
                <a:latin typeface="MyriadSemiBold" pitchFamily="2" charset="0"/>
                <a:ea typeface="맑은 고딕" pitchFamily="50" charset="-127"/>
              </a:defRPr>
            </a:lvl1pPr>
            <a:lvl2pPr>
              <a:buNone/>
              <a:defRPr sz="1600" b="1" baseline="0">
                <a:latin typeface="MyriadSemiBold" pitchFamily="2" charset="0"/>
                <a:ea typeface="맑은 고딕" pitchFamily="50" charset="-127"/>
              </a:defRPr>
            </a:lvl2pPr>
            <a:lvl3pPr>
              <a:buNone/>
              <a:defRPr sz="1600" b="1" baseline="0">
                <a:latin typeface="MyriadSemiBold" pitchFamily="2" charset="0"/>
                <a:ea typeface="맑은 고딕" pitchFamily="50" charset="-127"/>
              </a:defRPr>
            </a:lvl3pPr>
            <a:lvl4pPr>
              <a:buNone/>
              <a:defRPr sz="1600" b="1" baseline="0">
                <a:latin typeface="MyriadSemiBold" pitchFamily="2" charset="0"/>
                <a:ea typeface="맑은 고딕" pitchFamily="50" charset="-127"/>
              </a:defRPr>
            </a:lvl4pPr>
            <a:lvl5pPr>
              <a:buNone/>
              <a:defRPr sz="1600" b="1" baseline="0">
                <a:latin typeface="MyriadSemiBold" pitchFamily="2" charset="0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12" name="텍스트 개체 틀 7"/>
          <p:cNvSpPr>
            <a:spLocks noGrp="1"/>
          </p:cNvSpPr>
          <p:nvPr>
            <p:ph type="body" sz="quarter" idx="15"/>
          </p:nvPr>
        </p:nvSpPr>
        <p:spPr>
          <a:xfrm>
            <a:off x="4644010" y="1413570"/>
            <a:ext cx="4032448" cy="1583382"/>
          </a:xfrm>
          <a:prstGeom prst="rect">
            <a:avLst/>
          </a:prstGeom>
        </p:spPr>
        <p:txBody>
          <a:bodyPr/>
          <a:lstStyle>
            <a:lvl1pPr marL="182563" indent="-182563">
              <a:buFont typeface="+mj-lt"/>
              <a:buAutoNum type="arabicPeriod"/>
              <a:defRPr sz="1200" b="1" baseline="0">
                <a:latin typeface="MyriadSemiBold" pitchFamily="2" charset="0"/>
                <a:ea typeface="맑은 고딕" pitchFamily="50" charset="-127"/>
              </a:defRPr>
            </a:lvl1pPr>
            <a:lvl2pPr marL="800100" indent="-342900">
              <a:buFont typeface="+mj-lt"/>
              <a:buAutoNum type="arabicPeriod"/>
              <a:defRPr sz="1200" b="1" baseline="0">
                <a:latin typeface="MyriadSemiBold" pitchFamily="2" charset="0"/>
                <a:ea typeface="맑은 고딕" pitchFamily="50" charset="-127"/>
              </a:defRPr>
            </a:lvl2pPr>
            <a:lvl3pPr marL="1257300" indent="-342900">
              <a:buFont typeface="+mj-lt"/>
              <a:buAutoNum type="arabicPeriod"/>
              <a:defRPr sz="1200" b="1" baseline="0">
                <a:latin typeface="MyriadSemiBold" pitchFamily="2" charset="0"/>
                <a:ea typeface="맑은 고딕" pitchFamily="50" charset="-127"/>
              </a:defRPr>
            </a:lvl3pPr>
            <a:lvl4pPr marL="1714500" indent="-342900">
              <a:buFont typeface="+mj-lt"/>
              <a:buAutoNum type="arabicPeriod"/>
              <a:defRPr sz="1200" b="1" baseline="0">
                <a:latin typeface="MyriadSemiBold" pitchFamily="2" charset="0"/>
                <a:ea typeface="맑은 고딕" pitchFamily="50" charset="-127"/>
              </a:defRPr>
            </a:lvl4pPr>
            <a:lvl5pPr marL="2171700" indent="-342900">
              <a:buFont typeface="+mj-lt"/>
              <a:buAutoNum type="arabicPeriod"/>
              <a:defRPr sz="1200" b="1" baseline="0">
                <a:latin typeface="MyriadSemiBold" pitchFamily="2" charset="0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14" name="텍스트 개체 틀 7"/>
          <p:cNvSpPr>
            <a:spLocks noGrp="1"/>
          </p:cNvSpPr>
          <p:nvPr>
            <p:ph type="body" sz="quarter" idx="16"/>
          </p:nvPr>
        </p:nvSpPr>
        <p:spPr>
          <a:xfrm>
            <a:off x="468314" y="3140968"/>
            <a:ext cx="4032448" cy="1583382"/>
          </a:xfrm>
          <a:prstGeom prst="rect">
            <a:avLst/>
          </a:prstGeom>
        </p:spPr>
        <p:txBody>
          <a:bodyPr/>
          <a:lstStyle>
            <a:lvl1pPr>
              <a:buNone/>
              <a:defRPr sz="1600" b="1" baseline="0">
                <a:latin typeface="MyriadSemiBold" pitchFamily="2" charset="0"/>
                <a:ea typeface="맑은 고딕" pitchFamily="50" charset="-127"/>
              </a:defRPr>
            </a:lvl1pPr>
            <a:lvl2pPr>
              <a:buNone/>
              <a:defRPr sz="1600" b="1" baseline="0">
                <a:latin typeface="MyriadSemiBold" pitchFamily="2" charset="0"/>
                <a:ea typeface="맑은 고딕" pitchFamily="50" charset="-127"/>
              </a:defRPr>
            </a:lvl2pPr>
            <a:lvl3pPr>
              <a:buNone/>
              <a:defRPr sz="1600" b="1" baseline="0">
                <a:latin typeface="MyriadSemiBold" pitchFamily="2" charset="0"/>
                <a:ea typeface="맑은 고딕" pitchFamily="50" charset="-127"/>
              </a:defRPr>
            </a:lvl3pPr>
            <a:lvl4pPr>
              <a:buNone/>
              <a:defRPr sz="1600" b="1" baseline="0">
                <a:latin typeface="MyriadSemiBold" pitchFamily="2" charset="0"/>
                <a:ea typeface="맑은 고딕" pitchFamily="50" charset="-127"/>
              </a:defRPr>
            </a:lvl4pPr>
            <a:lvl5pPr>
              <a:buNone/>
              <a:defRPr sz="1600" b="1" baseline="0">
                <a:latin typeface="MyriadSemiBold" pitchFamily="2" charset="0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15" name="텍스트 개체 틀 7"/>
          <p:cNvSpPr>
            <a:spLocks noGrp="1"/>
          </p:cNvSpPr>
          <p:nvPr>
            <p:ph type="body" sz="quarter" idx="17"/>
          </p:nvPr>
        </p:nvSpPr>
        <p:spPr>
          <a:xfrm>
            <a:off x="4644010" y="3140968"/>
            <a:ext cx="4032448" cy="1583382"/>
          </a:xfrm>
          <a:prstGeom prst="rect">
            <a:avLst/>
          </a:prstGeom>
        </p:spPr>
        <p:txBody>
          <a:bodyPr/>
          <a:lstStyle>
            <a:lvl1pPr marL="182563" indent="-182563">
              <a:buFont typeface="+mj-lt"/>
              <a:buAutoNum type="arabicPeriod"/>
              <a:defRPr sz="1200" b="1" baseline="0">
                <a:latin typeface="MyriadSemiBold" pitchFamily="2" charset="0"/>
                <a:ea typeface="맑은 고딕" pitchFamily="50" charset="-127"/>
              </a:defRPr>
            </a:lvl1pPr>
            <a:lvl2pPr marL="800100" indent="-342900">
              <a:buFont typeface="+mj-lt"/>
              <a:buAutoNum type="arabicPeriod"/>
              <a:defRPr sz="1200" b="1" baseline="0">
                <a:latin typeface="MyriadSemiBold" pitchFamily="2" charset="0"/>
                <a:ea typeface="맑은 고딕" pitchFamily="50" charset="-127"/>
              </a:defRPr>
            </a:lvl2pPr>
            <a:lvl3pPr marL="1257300" indent="-342900">
              <a:buFont typeface="+mj-lt"/>
              <a:buAutoNum type="arabicPeriod"/>
              <a:defRPr sz="1200" b="1" baseline="0">
                <a:latin typeface="MyriadSemiBold" pitchFamily="2" charset="0"/>
                <a:ea typeface="맑은 고딕" pitchFamily="50" charset="-127"/>
              </a:defRPr>
            </a:lvl3pPr>
            <a:lvl4pPr marL="1714500" indent="-342900">
              <a:buFont typeface="+mj-lt"/>
              <a:buAutoNum type="arabicPeriod"/>
              <a:defRPr sz="1200" b="1" baseline="0">
                <a:latin typeface="MyriadSemiBold" pitchFamily="2" charset="0"/>
                <a:ea typeface="맑은 고딕" pitchFamily="50" charset="-127"/>
              </a:defRPr>
            </a:lvl4pPr>
            <a:lvl5pPr marL="2171700" indent="-342900">
              <a:buFont typeface="+mj-lt"/>
              <a:buAutoNum type="arabicPeriod"/>
              <a:defRPr sz="1200" b="1" baseline="0">
                <a:latin typeface="MyriadSemiBold" pitchFamily="2" charset="0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28730-FC07-497C-9F07-181D12F0E1E7}" type="slidenum">
              <a:rPr lang="ko-KR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93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80513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 userDrawn="1"/>
        </p:nvSpPr>
        <p:spPr>
          <a:xfrm>
            <a:off x="4284666" y="2205044"/>
            <a:ext cx="4859337" cy="936625"/>
          </a:xfrm>
          <a:prstGeom prst="rect">
            <a:avLst/>
          </a:prstGeom>
          <a:solidFill>
            <a:srgbClr val="404040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pic>
        <p:nvPicPr>
          <p:cNvPr id="8" name="그림 4" descr="그림자.png"/>
          <p:cNvPicPr>
            <a:picLocks noChangeAspect="1"/>
          </p:cNvPicPr>
          <p:nvPr userDrawn="1"/>
        </p:nvPicPr>
        <p:blipFill>
          <a:blip r:embed="rId3" cstate="print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6" y="1879600"/>
            <a:ext cx="155575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그림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70"/>
          <a:stretch>
            <a:fillRect/>
          </a:stretch>
        </p:blipFill>
        <p:spPr bwMode="auto">
          <a:xfrm rot="21178380">
            <a:off x="3109916" y="2263781"/>
            <a:ext cx="103822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4427987" y="3579099"/>
            <a:ext cx="4104455" cy="2658219"/>
          </a:xfrm>
        </p:spPr>
        <p:txBody>
          <a:bodyPr anchor="t">
            <a:normAutofit/>
          </a:bodyPr>
          <a:lstStyle>
            <a:lvl1pPr algn="l">
              <a:defRPr sz="3400" b="1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MyriadRegular" pitchFamily="2" charset="0"/>
                <a:ea typeface="맑은 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6" name="텍스트 개체 틀 2"/>
          <p:cNvSpPr>
            <a:spLocks noGrp="1"/>
          </p:cNvSpPr>
          <p:nvPr>
            <p:ph type="body" idx="1"/>
          </p:nvPr>
        </p:nvSpPr>
        <p:spPr>
          <a:xfrm>
            <a:off x="4427987" y="1628805"/>
            <a:ext cx="3744416" cy="150018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5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915781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 (소제목, 리드문단 없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3"/>
          </p:nvPr>
        </p:nvSpPr>
        <p:spPr>
          <a:xfrm>
            <a:off x="7123962" y="477218"/>
            <a:ext cx="1768521" cy="2874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0B679-F6A0-474B-9670-DF8E620F557E}" type="slidenum">
              <a:rPr lang="ko-KR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14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 (소제목 없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3"/>
          </p:nvPr>
        </p:nvSpPr>
        <p:spPr>
          <a:xfrm>
            <a:off x="7123962" y="477218"/>
            <a:ext cx="1768521" cy="2874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4"/>
          </p:nvPr>
        </p:nvSpPr>
        <p:spPr>
          <a:xfrm>
            <a:off x="395288" y="980585"/>
            <a:ext cx="8353425" cy="10082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D0D78-8A82-4C05-B7A4-976D97C186C3}" type="slidenum">
              <a:rPr lang="ko-KR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026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3"/>
          </p:nvPr>
        </p:nvSpPr>
        <p:spPr>
          <a:xfrm>
            <a:off x="7123962" y="477218"/>
            <a:ext cx="1768521" cy="2874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9" name="텍스트 개체 틀 6"/>
          <p:cNvSpPr>
            <a:spLocks noGrp="1"/>
          </p:cNvSpPr>
          <p:nvPr>
            <p:ph type="body" sz="quarter" idx="14"/>
          </p:nvPr>
        </p:nvSpPr>
        <p:spPr>
          <a:xfrm>
            <a:off x="395288" y="980585"/>
            <a:ext cx="8353425" cy="4321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  <a:lvl2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10" name="텍스트 개체 틀 6"/>
          <p:cNvSpPr>
            <a:spLocks noGrp="1"/>
          </p:cNvSpPr>
          <p:nvPr>
            <p:ph type="body" sz="quarter" idx="15"/>
          </p:nvPr>
        </p:nvSpPr>
        <p:spPr>
          <a:xfrm>
            <a:off x="395288" y="1484635"/>
            <a:ext cx="8353425" cy="10082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0B6E9-2F4E-4B92-AED4-60A4F5065DB1}" type="slidenum">
              <a:rPr lang="ko-KR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941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2225"/>
            <a:ext cx="913765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3"/>
          <p:cNvSpPr txBox="1">
            <a:spLocks noChangeArrowheads="1"/>
          </p:cNvSpPr>
          <p:nvPr userDrawn="1"/>
        </p:nvSpPr>
        <p:spPr bwMode="auto">
          <a:xfrm>
            <a:off x="2940786" y="2636843"/>
            <a:ext cx="32624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/>
            <a:r>
              <a:rPr kumimoji="0" lang="ko-KR" altLang="en-US" sz="4800" b="1">
                <a:solidFill>
                  <a:srgbClr val="7F7F7F"/>
                </a:solidFill>
                <a:latin typeface="MyriadRegular"/>
              </a:rPr>
              <a:t>감사합니다</a:t>
            </a:r>
          </a:p>
        </p:txBody>
      </p:sp>
      <p:sp>
        <p:nvSpPr>
          <p:cNvPr id="4" name="TextBox 16"/>
          <p:cNvSpPr txBox="1">
            <a:spLocks noChangeArrowheads="1"/>
          </p:cNvSpPr>
          <p:nvPr userDrawn="1"/>
        </p:nvSpPr>
        <p:spPr bwMode="auto">
          <a:xfrm>
            <a:off x="4494213" y="3460755"/>
            <a:ext cx="249299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 sz="1500">
                <a:solidFill>
                  <a:prstClr val="white"/>
                </a:solidFill>
                <a:latin typeface="MyriadRegular"/>
              </a:rPr>
              <a:t>세상에서 가장 안전한 이름</a:t>
            </a:r>
          </a:p>
        </p:txBody>
      </p:sp>
      <p:pic>
        <p:nvPicPr>
          <p:cNvPr id="5" name="Picture 4" descr="C:\Documents and Settings\changhee\바탕 화면\PPT템플릿소스\PPT템플릿소스\AhnLab_CI_흰색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84613"/>
            <a:ext cx="1512888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그룹 18"/>
          <p:cNvGrpSpPr>
            <a:grpSpLocks/>
          </p:cNvGrpSpPr>
          <p:nvPr userDrawn="1"/>
        </p:nvGrpSpPr>
        <p:grpSpPr bwMode="auto">
          <a:xfrm>
            <a:off x="0" y="6611938"/>
            <a:ext cx="9144000" cy="246062"/>
            <a:chOff x="0" y="6624505"/>
            <a:chExt cx="9144000" cy="244006"/>
          </a:xfrm>
        </p:grpSpPr>
        <p:sp>
          <p:nvSpPr>
            <p:cNvPr id="7" name="직사각형 6"/>
            <p:cNvSpPr/>
            <p:nvPr/>
          </p:nvSpPr>
          <p:spPr bwMode="auto">
            <a:xfrm>
              <a:off x="0" y="6733127"/>
              <a:ext cx="9144000" cy="135384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직사각형 7"/>
            <p:cNvSpPr/>
            <p:nvPr/>
          </p:nvSpPr>
          <p:spPr bwMode="auto">
            <a:xfrm>
              <a:off x="8064500" y="6733127"/>
              <a:ext cx="1079500" cy="124365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평행 사변형 8"/>
            <p:cNvSpPr/>
            <p:nvPr/>
          </p:nvSpPr>
          <p:spPr bwMode="auto">
            <a:xfrm>
              <a:off x="5724525" y="6624505"/>
              <a:ext cx="2700338" cy="244006"/>
            </a:xfrm>
            <a:prstGeom prst="parallelogram">
              <a:avLst>
                <a:gd name="adj" fmla="val 86987"/>
              </a:avLst>
            </a:prstGeom>
            <a:solidFill>
              <a:srgbClr val="A91F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TextBox 22"/>
          <p:cNvSpPr txBox="1">
            <a:spLocks noChangeArrowheads="1"/>
          </p:cNvSpPr>
          <p:nvPr userDrawn="1"/>
        </p:nvSpPr>
        <p:spPr bwMode="auto">
          <a:xfrm>
            <a:off x="-36513" y="6704019"/>
            <a:ext cx="258596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en-US" altLang="ko-KR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(c) BI MATRIX Co., Ltd.  2015. All rights reserved.</a:t>
            </a:r>
          </a:p>
        </p:txBody>
      </p:sp>
      <p:sp>
        <p:nvSpPr>
          <p:cNvPr id="11" name="TextBox 23"/>
          <p:cNvSpPr txBox="1">
            <a:spLocks noChangeArrowheads="1"/>
          </p:cNvSpPr>
          <p:nvPr userDrawn="1"/>
        </p:nvSpPr>
        <p:spPr bwMode="auto">
          <a:xfrm>
            <a:off x="2286761" y="3429000"/>
            <a:ext cx="45704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/>
            <a:r>
              <a:rPr kumimoji="0" lang="en-US" altLang="ko-KR" sz="8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http://www.bimatrix.co.kr  |   http://bi_matrix.blog.me  |   https://www.facebook.com/bimatrixkorea</a:t>
            </a:r>
            <a:endParaRPr kumimoji="0" lang="ko-KR" altLang="en-US" sz="800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313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672CE-362B-47DB-94EA-508FDD8CD0A5}" type="datetimeFigureOut">
              <a:rPr lang="ko-KR" altLang="en-US"/>
              <a:pPr>
                <a:defRPr/>
              </a:pPr>
              <a:t>2017-01-20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C64D5-6280-43EE-A22F-BB7699A493D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67061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80513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 userDrawn="1"/>
        </p:nvSpPr>
        <p:spPr>
          <a:xfrm>
            <a:off x="0" y="2155825"/>
            <a:ext cx="9180513" cy="1943100"/>
          </a:xfrm>
          <a:prstGeom prst="rect">
            <a:avLst/>
          </a:prstGeom>
          <a:solidFill>
            <a:srgbClr val="404040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4211638" y="2514602"/>
            <a:ext cx="0" cy="122396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5580064" y="6484940"/>
            <a:ext cx="2351285" cy="20005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700" kern="0" spc="-3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맑은 고딕"/>
                <a:cs typeface="Arial" pitchFamily="34" charset="0"/>
              </a:rPr>
              <a:t>Copyright (c) BI MATRIX Co., Ltd.  2015. All rights reserved.</a:t>
            </a:r>
          </a:p>
        </p:txBody>
      </p:sp>
      <p:pic>
        <p:nvPicPr>
          <p:cNvPr id="10" name="그림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4" y="6373813"/>
            <a:ext cx="99218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그룹 19"/>
          <p:cNvGrpSpPr>
            <a:grpSpLocks/>
          </p:cNvGrpSpPr>
          <p:nvPr userDrawn="1"/>
        </p:nvGrpSpPr>
        <p:grpSpPr bwMode="auto">
          <a:xfrm flipV="1">
            <a:off x="0" y="-11113"/>
            <a:ext cx="9144000" cy="180976"/>
            <a:chOff x="0" y="6688510"/>
            <a:chExt cx="9144000" cy="180000"/>
          </a:xfrm>
        </p:grpSpPr>
        <p:sp>
          <p:nvSpPr>
            <p:cNvPr id="12" name="직사각형 11"/>
            <p:cNvSpPr/>
            <p:nvPr/>
          </p:nvSpPr>
          <p:spPr bwMode="auto">
            <a:xfrm>
              <a:off x="0" y="6778510"/>
              <a:ext cx="9144000" cy="900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/>
            <p:cNvSpPr/>
            <p:nvPr/>
          </p:nvSpPr>
          <p:spPr bwMode="auto">
            <a:xfrm>
              <a:off x="8064500" y="6732720"/>
              <a:ext cx="1079500" cy="124737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평행 사변형 13"/>
            <p:cNvSpPr/>
            <p:nvPr/>
          </p:nvSpPr>
          <p:spPr bwMode="auto">
            <a:xfrm>
              <a:off x="5724525" y="6688510"/>
              <a:ext cx="2700338" cy="180000"/>
            </a:xfrm>
            <a:prstGeom prst="parallelogram">
              <a:avLst>
                <a:gd name="adj" fmla="val 86987"/>
              </a:avLst>
            </a:prstGeom>
            <a:solidFill>
              <a:srgbClr val="A91F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5" name="그림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70"/>
          <a:stretch>
            <a:fillRect/>
          </a:stretch>
        </p:blipFill>
        <p:spPr bwMode="auto">
          <a:xfrm rot="21178380">
            <a:off x="7443788" y="2540002"/>
            <a:ext cx="166052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95536" y="908720"/>
            <a:ext cx="4680520" cy="2808312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000" b="0" spc="-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283968" y="2681516"/>
            <a:ext cx="2880320" cy="8416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lang="ko-KR" altLang="en-US" sz="1700" b="0" kern="1200" spc="-100" baseline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24" name="텍스트 개체 틀 28"/>
          <p:cNvSpPr>
            <a:spLocks noGrp="1"/>
          </p:cNvSpPr>
          <p:nvPr>
            <p:ph type="body" sz="quarter" idx="15"/>
          </p:nvPr>
        </p:nvSpPr>
        <p:spPr>
          <a:xfrm>
            <a:off x="395536" y="5229599"/>
            <a:ext cx="2735784" cy="50365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None/>
              <a:defRPr sz="11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Regular" pitchFamily="2" charset="0"/>
                <a:ea typeface="맑은 고딕" pitchFamily="50" charset="-127"/>
              </a:defRPr>
            </a:lvl1pPr>
            <a:lvl2pPr>
              <a:buNone/>
              <a:defRPr sz="1200" baseline="0">
                <a:solidFill>
                  <a:schemeClr val="bg1"/>
                </a:solidFill>
                <a:latin typeface="MyriadRegular" pitchFamily="2" charset="0"/>
                <a:ea typeface="맑은 고딕" pitchFamily="50" charset="-127"/>
              </a:defRPr>
            </a:lvl2pPr>
            <a:lvl3pPr>
              <a:buNone/>
              <a:defRPr sz="1200" baseline="0">
                <a:solidFill>
                  <a:schemeClr val="bg1"/>
                </a:solidFill>
                <a:latin typeface="MyriadRegular" pitchFamily="2" charset="0"/>
                <a:ea typeface="맑은 고딕" pitchFamily="50" charset="-127"/>
              </a:defRPr>
            </a:lvl3pPr>
            <a:lvl4pPr>
              <a:buNone/>
              <a:defRPr sz="1200" baseline="0">
                <a:solidFill>
                  <a:schemeClr val="bg1"/>
                </a:solidFill>
                <a:latin typeface="MyriadRegular" pitchFamily="2" charset="0"/>
                <a:ea typeface="맑은 고딕" pitchFamily="50" charset="-127"/>
              </a:defRPr>
            </a:lvl4pPr>
            <a:lvl5pPr>
              <a:buNone/>
              <a:defRPr sz="1200" baseline="0">
                <a:solidFill>
                  <a:schemeClr val="bg1"/>
                </a:solidFill>
                <a:latin typeface="MyriadRegular" pitchFamily="2" charset="0"/>
                <a:ea typeface="맑은 고딕" pitchFamily="50" charset="-127"/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</p:txBody>
      </p:sp>
      <p:sp>
        <p:nvSpPr>
          <p:cNvPr id="25" name="텍스트 개체 틀 30"/>
          <p:cNvSpPr>
            <a:spLocks noGrp="1"/>
          </p:cNvSpPr>
          <p:nvPr>
            <p:ph type="body" sz="quarter" idx="16"/>
          </p:nvPr>
        </p:nvSpPr>
        <p:spPr>
          <a:xfrm>
            <a:off x="395536" y="5733256"/>
            <a:ext cx="2736304" cy="288776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3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Bold" pitchFamily="2" charset="0"/>
                <a:ea typeface="맑은 고딕" pitchFamily="50" charset="-127"/>
              </a:defRPr>
            </a:lvl1pPr>
            <a:lvl2pPr>
              <a:buNone/>
              <a:defRPr sz="1400" baseline="0">
                <a:solidFill>
                  <a:schemeClr val="bg1"/>
                </a:solidFill>
                <a:latin typeface="MyriadBold" pitchFamily="2" charset="0"/>
                <a:ea typeface="맑은 고딕" pitchFamily="50" charset="-127"/>
              </a:defRPr>
            </a:lvl2pPr>
            <a:lvl3pPr>
              <a:buNone/>
              <a:defRPr sz="1400" baseline="0">
                <a:solidFill>
                  <a:schemeClr val="bg1"/>
                </a:solidFill>
                <a:latin typeface="MyriadBold" pitchFamily="2" charset="0"/>
                <a:ea typeface="맑은 고딕" pitchFamily="50" charset="-127"/>
              </a:defRPr>
            </a:lvl3pPr>
            <a:lvl4pPr>
              <a:buNone/>
              <a:defRPr sz="1400" baseline="0">
                <a:solidFill>
                  <a:schemeClr val="bg1"/>
                </a:solidFill>
                <a:latin typeface="MyriadBold" pitchFamily="2" charset="0"/>
                <a:ea typeface="맑은 고딕" pitchFamily="50" charset="-127"/>
              </a:defRPr>
            </a:lvl4pPr>
            <a:lvl5pPr>
              <a:buNone/>
              <a:defRPr sz="1400" baseline="0">
                <a:solidFill>
                  <a:schemeClr val="bg1"/>
                </a:solidFill>
                <a:latin typeface="MyriadBold" pitchFamily="2" charset="0"/>
                <a:ea typeface="맑은 고딕" pitchFamily="50" charset="-127"/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973649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1"/>
          <p:cNvSpPr txBox="1">
            <a:spLocks noChangeArrowheads="1"/>
          </p:cNvSpPr>
          <p:nvPr userDrawn="1"/>
        </p:nvSpPr>
        <p:spPr bwMode="auto">
          <a:xfrm>
            <a:off x="417514" y="382588"/>
            <a:ext cx="671512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 sz="1900" b="1">
                <a:solidFill>
                  <a:srgbClr val="A91F24"/>
                </a:solidFill>
              </a:rPr>
              <a:t>목차</a:t>
            </a: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3"/>
          </p:nvPr>
        </p:nvSpPr>
        <p:spPr>
          <a:xfrm>
            <a:off x="7123960" y="477218"/>
            <a:ext cx="1768521" cy="2874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1" name="텍스트 개체 틀 7"/>
          <p:cNvSpPr>
            <a:spLocks noGrp="1"/>
          </p:cNvSpPr>
          <p:nvPr>
            <p:ph type="body" sz="quarter" idx="14"/>
          </p:nvPr>
        </p:nvSpPr>
        <p:spPr>
          <a:xfrm>
            <a:off x="468314" y="1413570"/>
            <a:ext cx="4032448" cy="1583382"/>
          </a:xfrm>
          <a:prstGeom prst="rect">
            <a:avLst/>
          </a:prstGeom>
        </p:spPr>
        <p:txBody>
          <a:bodyPr/>
          <a:lstStyle>
            <a:lvl1pPr>
              <a:buNone/>
              <a:defRPr sz="1600" b="1" baseline="0">
                <a:latin typeface="MyriadSemiBold" pitchFamily="2" charset="0"/>
                <a:ea typeface="맑은 고딕" pitchFamily="50" charset="-127"/>
              </a:defRPr>
            </a:lvl1pPr>
            <a:lvl2pPr>
              <a:buNone/>
              <a:defRPr sz="1600" b="1" baseline="0">
                <a:latin typeface="MyriadSemiBold" pitchFamily="2" charset="0"/>
                <a:ea typeface="맑은 고딕" pitchFamily="50" charset="-127"/>
              </a:defRPr>
            </a:lvl2pPr>
            <a:lvl3pPr>
              <a:buNone/>
              <a:defRPr sz="1600" b="1" baseline="0">
                <a:latin typeface="MyriadSemiBold" pitchFamily="2" charset="0"/>
                <a:ea typeface="맑은 고딕" pitchFamily="50" charset="-127"/>
              </a:defRPr>
            </a:lvl3pPr>
            <a:lvl4pPr>
              <a:buNone/>
              <a:defRPr sz="1600" b="1" baseline="0">
                <a:latin typeface="MyriadSemiBold" pitchFamily="2" charset="0"/>
                <a:ea typeface="맑은 고딕" pitchFamily="50" charset="-127"/>
              </a:defRPr>
            </a:lvl4pPr>
            <a:lvl5pPr>
              <a:buNone/>
              <a:defRPr sz="1600" b="1" baseline="0">
                <a:latin typeface="MyriadSemiBold" pitchFamily="2" charset="0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12" name="텍스트 개체 틀 7"/>
          <p:cNvSpPr>
            <a:spLocks noGrp="1"/>
          </p:cNvSpPr>
          <p:nvPr>
            <p:ph type="body" sz="quarter" idx="15"/>
          </p:nvPr>
        </p:nvSpPr>
        <p:spPr>
          <a:xfrm>
            <a:off x="4644010" y="1413570"/>
            <a:ext cx="4032448" cy="1583382"/>
          </a:xfrm>
          <a:prstGeom prst="rect">
            <a:avLst/>
          </a:prstGeom>
        </p:spPr>
        <p:txBody>
          <a:bodyPr/>
          <a:lstStyle>
            <a:lvl1pPr marL="182563" indent="-182563">
              <a:buFont typeface="+mj-lt"/>
              <a:buAutoNum type="arabicPeriod"/>
              <a:defRPr sz="1200" b="1" baseline="0">
                <a:latin typeface="MyriadSemiBold" pitchFamily="2" charset="0"/>
                <a:ea typeface="맑은 고딕" pitchFamily="50" charset="-127"/>
              </a:defRPr>
            </a:lvl1pPr>
            <a:lvl2pPr marL="800100" indent="-342900">
              <a:buFont typeface="+mj-lt"/>
              <a:buAutoNum type="arabicPeriod"/>
              <a:defRPr sz="1200" b="1" baseline="0">
                <a:latin typeface="MyriadSemiBold" pitchFamily="2" charset="0"/>
                <a:ea typeface="맑은 고딕" pitchFamily="50" charset="-127"/>
              </a:defRPr>
            </a:lvl2pPr>
            <a:lvl3pPr marL="1257300" indent="-342900">
              <a:buFont typeface="+mj-lt"/>
              <a:buAutoNum type="arabicPeriod"/>
              <a:defRPr sz="1200" b="1" baseline="0">
                <a:latin typeface="MyriadSemiBold" pitchFamily="2" charset="0"/>
                <a:ea typeface="맑은 고딕" pitchFamily="50" charset="-127"/>
              </a:defRPr>
            </a:lvl3pPr>
            <a:lvl4pPr marL="1714500" indent="-342900">
              <a:buFont typeface="+mj-lt"/>
              <a:buAutoNum type="arabicPeriod"/>
              <a:defRPr sz="1200" b="1" baseline="0">
                <a:latin typeface="MyriadSemiBold" pitchFamily="2" charset="0"/>
                <a:ea typeface="맑은 고딕" pitchFamily="50" charset="-127"/>
              </a:defRPr>
            </a:lvl4pPr>
            <a:lvl5pPr marL="2171700" indent="-342900">
              <a:buFont typeface="+mj-lt"/>
              <a:buAutoNum type="arabicPeriod"/>
              <a:defRPr sz="1200" b="1" baseline="0">
                <a:latin typeface="MyriadSemiBold" pitchFamily="2" charset="0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14" name="텍스트 개체 틀 7"/>
          <p:cNvSpPr>
            <a:spLocks noGrp="1"/>
          </p:cNvSpPr>
          <p:nvPr>
            <p:ph type="body" sz="quarter" idx="16"/>
          </p:nvPr>
        </p:nvSpPr>
        <p:spPr>
          <a:xfrm>
            <a:off x="468314" y="3140968"/>
            <a:ext cx="4032448" cy="1583382"/>
          </a:xfrm>
          <a:prstGeom prst="rect">
            <a:avLst/>
          </a:prstGeom>
        </p:spPr>
        <p:txBody>
          <a:bodyPr/>
          <a:lstStyle>
            <a:lvl1pPr>
              <a:buNone/>
              <a:defRPr sz="1600" b="1" baseline="0">
                <a:latin typeface="MyriadSemiBold" pitchFamily="2" charset="0"/>
                <a:ea typeface="맑은 고딕" pitchFamily="50" charset="-127"/>
              </a:defRPr>
            </a:lvl1pPr>
            <a:lvl2pPr>
              <a:buNone/>
              <a:defRPr sz="1600" b="1" baseline="0">
                <a:latin typeface="MyriadSemiBold" pitchFamily="2" charset="0"/>
                <a:ea typeface="맑은 고딕" pitchFamily="50" charset="-127"/>
              </a:defRPr>
            </a:lvl2pPr>
            <a:lvl3pPr>
              <a:buNone/>
              <a:defRPr sz="1600" b="1" baseline="0">
                <a:latin typeface="MyriadSemiBold" pitchFamily="2" charset="0"/>
                <a:ea typeface="맑은 고딕" pitchFamily="50" charset="-127"/>
              </a:defRPr>
            </a:lvl3pPr>
            <a:lvl4pPr>
              <a:buNone/>
              <a:defRPr sz="1600" b="1" baseline="0">
                <a:latin typeface="MyriadSemiBold" pitchFamily="2" charset="0"/>
                <a:ea typeface="맑은 고딕" pitchFamily="50" charset="-127"/>
              </a:defRPr>
            </a:lvl4pPr>
            <a:lvl5pPr>
              <a:buNone/>
              <a:defRPr sz="1600" b="1" baseline="0">
                <a:latin typeface="MyriadSemiBold" pitchFamily="2" charset="0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15" name="텍스트 개체 틀 7"/>
          <p:cNvSpPr>
            <a:spLocks noGrp="1"/>
          </p:cNvSpPr>
          <p:nvPr>
            <p:ph type="body" sz="quarter" idx="17"/>
          </p:nvPr>
        </p:nvSpPr>
        <p:spPr>
          <a:xfrm>
            <a:off x="4644010" y="3140968"/>
            <a:ext cx="4032448" cy="1583382"/>
          </a:xfrm>
          <a:prstGeom prst="rect">
            <a:avLst/>
          </a:prstGeom>
        </p:spPr>
        <p:txBody>
          <a:bodyPr/>
          <a:lstStyle>
            <a:lvl1pPr marL="182563" indent="-182563">
              <a:buFont typeface="+mj-lt"/>
              <a:buAutoNum type="arabicPeriod"/>
              <a:defRPr sz="1200" b="1" baseline="0">
                <a:latin typeface="MyriadSemiBold" pitchFamily="2" charset="0"/>
                <a:ea typeface="맑은 고딕" pitchFamily="50" charset="-127"/>
              </a:defRPr>
            </a:lvl1pPr>
            <a:lvl2pPr marL="800100" indent="-342900">
              <a:buFont typeface="+mj-lt"/>
              <a:buAutoNum type="arabicPeriod"/>
              <a:defRPr sz="1200" b="1" baseline="0">
                <a:latin typeface="MyriadSemiBold" pitchFamily="2" charset="0"/>
                <a:ea typeface="맑은 고딕" pitchFamily="50" charset="-127"/>
              </a:defRPr>
            </a:lvl2pPr>
            <a:lvl3pPr marL="1257300" indent="-342900">
              <a:buFont typeface="+mj-lt"/>
              <a:buAutoNum type="arabicPeriod"/>
              <a:defRPr sz="1200" b="1" baseline="0">
                <a:latin typeface="MyriadSemiBold" pitchFamily="2" charset="0"/>
                <a:ea typeface="맑은 고딕" pitchFamily="50" charset="-127"/>
              </a:defRPr>
            </a:lvl3pPr>
            <a:lvl4pPr marL="1714500" indent="-342900">
              <a:buFont typeface="+mj-lt"/>
              <a:buAutoNum type="arabicPeriod"/>
              <a:defRPr sz="1200" b="1" baseline="0">
                <a:latin typeface="MyriadSemiBold" pitchFamily="2" charset="0"/>
                <a:ea typeface="맑은 고딕" pitchFamily="50" charset="-127"/>
              </a:defRPr>
            </a:lvl4pPr>
            <a:lvl5pPr marL="2171700" indent="-342900">
              <a:buFont typeface="+mj-lt"/>
              <a:buAutoNum type="arabicPeriod"/>
              <a:defRPr sz="1200" b="1" baseline="0">
                <a:latin typeface="MyriadSemiBold" pitchFamily="2" charset="0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28730-FC07-497C-9F07-181D12F0E1E7}" type="slidenum">
              <a:rPr lang="ko-KR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242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80513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 userDrawn="1"/>
        </p:nvSpPr>
        <p:spPr>
          <a:xfrm>
            <a:off x="4284664" y="2205040"/>
            <a:ext cx="4859337" cy="936625"/>
          </a:xfrm>
          <a:prstGeom prst="rect">
            <a:avLst/>
          </a:prstGeom>
          <a:solidFill>
            <a:srgbClr val="404040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pic>
        <p:nvPicPr>
          <p:cNvPr id="8" name="그림 4" descr="그림자.png"/>
          <p:cNvPicPr>
            <a:picLocks noChangeAspect="1"/>
          </p:cNvPicPr>
          <p:nvPr userDrawn="1"/>
        </p:nvPicPr>
        <p:blipFill>
          <a:blip r:embed="rId3" cstate="print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4" y="1879600"/>
            <a:ext cx="155575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그림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70"/>
          <a:stretch>
            <a:fillRect/>
          </a:stretch>
        </p:blipFill>
        <p:spPr bwMode="auto">
          <a:xfrm rot="21178380">
            <a:off x="3109914" y="2263777"/>
            <a:ext cx="103822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4427985" y="3579095"/>
            <a:ext cx="4104455" cy="2658219"/>
          </a:xfrm>
        </p:spPr>
        <p:txBody>
          <a:bodyPr anchor="t">
            <a:normAutofit/>
          </a:bodyPr>
          <a:lstStyle>
            <a:lvl1pPr algn="l">
              <a:defRPr sz="3400" b="1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MyriadRegular" pitchFamily="2" charset="0"/>
                <a:ea typeface="맑은 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6" name="텍스트 개체 틀 2"/>
          <p:cNvSpPr>
            <a:spLocks noGrp="1"/>
          </p:cNvSpPr>
          <p:nvPr>
            <p:ph type="body" idx="1"/>
          </p:nvPr>
        </p:nvSpPr>
        <p:spPr>
          <a:xfrm>
            <a:off x="4427985" y="1628801"/>
            <a:ext cx="3744416" cy="150018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5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785604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 (소제목, 리드문단 없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3"/>
          </p:nvPr>
        </p:nvSpPr>
        <p:spPr>
          <a:xfrm>
            <a:off x="7123960" y="477218"/>
            <a:ext cx="1768521" cy="2874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0B679-F6A0-474B-9670-DF8E620F557E}" type="slidenum">
              <a:rPr lang="ko-KR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533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 (소제목 없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3"/>
          </p:nvPr>
        </p:nvSpPr>
        <p:spPr>
          <a:xfrm>
            <a:off x="7123960" y="477218"/>
            <a:ext cx="1768521" cy="2874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4"/>
          </p:nvPr>
        </p:nvSpPr>
        <p:spPr>
          <a:xfrm>
            <a:off x="395288" y="980581"/>
            <a:ext cx="8353425" cy="10082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D0D78-8A82-4C05-B7A4-976D97C186C3}" type="slidenum">
              <a:rPr lang="ko-KR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559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3"/>
          </p:nvPr>
        </p:nvSpPr>
        <p:spPr>
          <a:xfrm>
            <a:off x="7123960" y="477218"/>
            <a:ext cx="1768521" cy="2874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9" name="텍스트 개체 틀 6"/>
          <p:cNvSpPr>
            <a:spLocks noGrp="1"/>
          </p:cNvSpPr>
          <p:nvPr>
            <p:ph type="body" sz="quarter" idx="14"/>
          </p:nvPr>
        </p:nvSpPr>
        <p:spPr>
          <a:xfrm>
            <a:off x="395288" y="980581"/>
            <a:ext cx="8353425" cy="4321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  <a:lvl2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10" name="텍스트 개체 틀 6"/>
          <p:cNvSpPr>
            <a:spLocks noGrp="1"/>
          </p:cNvSpPr>
          <p:nvPr>
            <p:ph type="body" sz="quarter" idx="15"/>
          </p:nvPr>
        </p:nvSpPr>
        <p:spPr>
          <a:xfrm>
            <a:off x="395288" y="1484635"/>
            <a:ext cx="8353425" cy="10082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0B6E9-2F4E-4B92-AED4-60A4F5065DB1}" type="slidenum">
              <a:rPr lang="ko-KR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12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2225"/>
            <a:ext cx="913765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3"/>
          <p:cNvSpPr txBox="1">
            <a:spLocks noChangeArrowheads="1"/>
          </p:cNvSpPr>
          <p:nvPr userDrawn="1"/>
        </p:nvSpPr>
        <p:spPr bwMode="auto">
          <a:xfrm>
            <a:off x="2940784" y="2636839"/>
            <a:ext cx="32624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/>
            <a:r>
              <a:rPr kumimoji="0" lang="ko-KR" altLang="en-US" sz="4800" b="1">
                <a:solidFill>
                  <a:srgbClr val="7F7F7F"/>
                </a:solidFill>
                <a:latin typeface="MyriadRegular"/>
              </a:rPr>
              <a:t>감사합니다</a:t>
            </a:r>
          </a:p>
        </p:txBody>
      </p:sp>
      <p:sp>
        <p:nvSpPr>
          <p:cNvPr id="4" name="TextBox 16"/>
          <p:cNvSpPr txBox="1">
            <a:spLocks noChangeArrowheads="1"/>
          </p:cNvSpPr>
          <p:nvPr userDrawn="1"/>
        </p:nvSpPr>
        <p:spPr bwMode="auto">
          <a:xfrm>
            <a:off x="4494213" y="3460751"/>
            <a:ext cx="249299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 sz="1500">
                <a:solidFill>
                  <a:prstClr val="white"/>
                </a:solidFill>
                <a:latin typeface="MyriadRegular"/>
              </a:rPr>
              <a:t>세상에서 가장 안전한 이름</a:t>
            </a:r>
          </a:p>
        </p:txBody>
      </p:sp>
      <p:pic>
        <p:nvPicPr>
          <p:cNvPr id="5" name="Picture 4" descr="C:\Documents and Settings\changhee\바탕 화면\PPT템플릿소스\PPT템플릿소스\AhnLab_CI_흰색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84613"/>
            <a:ext cx="1512888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그룹 18"/>
          <p:cNvGrpSpPr>
            <a:grpSpLocks/>
          </p:cNvGrpSpPr>
          <p:nvPr userDrawn="1"/>
        </p:nvGrpSpPr>
        <p:grpSpPr bwMode="auto">
          <a:xfrm>
            <a:off x="0" y="6611938"/>
            <a:ext cx="9144000" cy="246062"/>
            <a:chOff x="0" y="6624505"/>
            <a:chExt cx="9144000" cy="244006"/>
          </a:xfrm>
        </p:grpSpPr>
        <p:sp>
          <p:nvSpPr>
            <p:cNvPr id="7" name="직사각형 6"/>
            <p:cNvSpPr/>
            <p:nvPr/>
          </p:nvSpPr>
          <p:spPr bwMode="auto">
            <a:xfrm>
              <a:off x="0" y="6733127"/>
              <a:ext cx="9144000" cy="135384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직사각형 7"/>
            <p:cNvSpPr/>
            <p:nvPr/>
          </p:nvSpPr>
          <p:spPr bwMode="auto">
            <a:xfrm>
              <a:off x="8064500" y="6733127"/>
              <a:ext cx="1079500" cy="124365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평행 사변형 8"/>
            <p:cNvSpPr/>
            <p:nvPr/>
          </p:nvSpPr>
          <p:spPr bwMode="auto">
            <a:xfrm>
              <a:off x="5724525" y="6624505"/>
              <a:ext cx="2700338" cy="244006"/>
            </a:xfrm>
            <a:prstGeom prst="parallelogram">
              <a:avLst>
                <a:gd name="adj" fmla="val 86987"/>
              </a:avLst>
            </a:prstGeom>
            <a:solidFill>
              <a:srgbClr val="A91F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TextBox 22"/>
          <p:cNvSpPr txBox="1">
            <a:spLocks noChangeArrowheads="1"/>
          </p:cNvSpPr>
          <p:nvPr userDrawn="1"/>
        </p:nvSpPr>
        <p:spPr bwMode="auto">
          <a:xfrm>
            <a:off x="-36513" y="6704015"/>
            <a:ext cx="258596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en-US" altLang="ko-KR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(c) BI MATRIX Co., Ltd.  2015. All rights reserved.</a:t>
            </a:r>
          </a:p>
        </p:txBody>
      </p:sp>
      <p:sp>
        <p:nvSpPr>
          <p:cNvPr id="11" name="TextBox 23"/>
          <p:cNvSpPr txBox="1">
            <a:spLocks noChangeArrowheads="1"/>
          </p:cNvSpPr>
          <p:nvPr userDrawn="1"/>
        </p:nvSpPr>
        <p:spPr bwMode="auto">
          <a:xfrm>
            <a:off x="2286759" y="3429000"/>
            <a:ext cx="45704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/>
            <a:r>
              <a:rPr kumimoji="0" lang="en-US" altLang="ko-KR" sz="8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http://www.bimatrix.co.kr  |   http://bi_matrix.blog.me  |   https://www.facebook.com/bimatrixkorea</a:t>
            </a:r>
            <a:endParaRPr kumimoji="0" lang="ko-KR" altLang="en-US" sz="800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766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BC1F-B266-484E-9926-06DF27891E26}" type="datetimeFigureOut">
              <a:rPr lang="ko-KR" altLang="en-US"/>
              <a:pPr>
                <a:defRPr/>
              </a:pPr>
              <a:t>2017-01-20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3B8F4-EE65-40B4-8377-89A9D899A31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7970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63CA2-7491-4276-A4EF-0F01E7310507}" type="datetimeFigureOut">
              <a:rPr lang="ko-KR" altLang="en-US"/>
              <a:pPr>
                <a:defRPr/>
              </a:pPr>
              <a:t>2017-01-20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402B4-106E-4FF3-96FE-6E043B15CFE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5090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CED48-C42F-4468-A6C9-3C4621731198}" type="datetimeFigureOut">
              <a:rPr lang="ko-KR" altLang="en-US"/>
              <a:pPr>
                <a:defRPr/>
              </a:pPr>
              <a:t>2017-01-20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45086-B683-46C9-B706-A80E36C6291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1109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1A00D-7B20-4FB3-9941-4BF1BFCF0443}" type="datetimeFigureOut">
              <a:rPr lang="ko-KR" altLang="en-US"/>
              <a:pPr>
                <a:defRPr/>
              </a:pPr>
              <a:t>2017-01-20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5EFBF-EDBA-4F71-8B86-72370831AE9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331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3F0B1-16CA-45D0-8EB2-A657B8059D8E}" type="datetimeFigureOut">
              <a:rPr lang="ko-KR" altLang="en-US"/>
              <a:pPr>
                <a:defRPr/>
              </a:pPr>
              <a:t>2017-01-20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BF80A-B413-48BD-A143-839A77F3D64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3967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41B14-B8C8-4CBC-9123-5B0C0A9B20A3}" type="datetimeFigureOut">
              <a:rPr lang="ko-KR" altLang="en-US"/>
              <a:pPr>
                <a:defRPr/>
              </a:pPr>
              <a:t>2017-01-20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CFD88-5006-48E4-9255-33A225D9C0D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317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대각선 방향의 모서리가 둥근 사각형 6"/>
          <p:cNvSpPr/>
          <p:nvPr/>
        </p:nvSpPr>
        <p:spPr>
          <a:xfrm>
            <a:off x="1663702" y="5445129"/>
            <a:ext cx="7473950" cy="1412875"/>
          </a:xfrm>
          <a:prstGeom prst="round2DiagRect">
            <a:avLst>
              <a:gd name="adj1" fmla="val 0"/>
              <a:gd name="adj2" fmla="val 0"/>
            </a:avLst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grpSp>
        <p:nvGrpSpPr>
          <p:cNvPr id="2051" name="그룹 7"/>
          <p:cNvGrpSpPr>
            <a:grpSpLocks/>
          </p:cNvGrpSpPr>
          <p:nvPr/>
        </p:nvGrpSpPr>
        <p:grpSpPr bwMode="auto">
          <a:xfrm>
            <a:off x="1" y="1057275"/>
            <a:ext cx="9137650" cy="3379788"/>
            <a:chOff x="0" y="908720"/>
            <a:chExt cx="9137648" cy="3379621"/>
          </a:xfrm>
        </p:grpSpPr>
        <p:pic>
          <p:nvPicPr>
            <p:cNvPr id="2052" name="그림 8" descr="배경.jp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08720"/>
              <a:ext cx="7833320" cy="3379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그림 9" descr="배경.jpg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0912" y="908720"/>
              <a:ext cx="2576736" cy="3379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9" r:id="rId1"/>
    <p:sldLayoutId id="2147484770" r:id="rId2"/>
    <p:sldLayoutId id="2147484771" r:id="rId3"/>
    <p:sldLayoutId id="2147484772" r:id="rId4"/>
    <p:sldLayoutId id="2147484773" r:id="rId5"/>
    <p:sldLayoutId id="2147484774" r:id="rId6"/>
    <p:sldLayoutId id="2147484775" r:id="rId7"/>
    <p:sldLayoutId id="2147484776" r:id="rId8"/>
    <p:sldLayoutId id="2147484777" r:id="rId9"/>
    <p:sldLayoutId id="2147484778" r:id="rId10"/>
    <p:sldLayoutId id="2147484779" r:id="rId11"/>
  </p:sldLayoutIdLst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 descr="CI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090" y="6308725"/>
            <a:ext cx="113823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93" r:id="rId1"/>
    <p:sldLayoutId id="2147484794" r:id="rId2"/>
    <p:sldLayoutId id="2147484795" r:id="rId3"/>
    <p:sldLayoutId id="2147484796" r:id="rId4"/>
    <p:sldLayoutId id="2147484797" r:id="rId5"/>
    <p:sldLayoutId id="2147484798" r:id="rId6"/>
    <p:sldLayoutId id="2147484799" r:id="rId7"/>
    <p:sldLayoutId id="2147484800" r:id="rId8"/>
    <p:sldLayoutId id="2147484801" r:id="rId9"/>
    <p:sldLayoutId id="2147484802" r:id="rId10"/>
    <p:sldLayoutId id="214748480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14338" y="346075"/>
            <a:ext cx="6678612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cxnSp>
        <p:nvCxnSpPr>
          <p:cNvPr id="10" name="직선 연결선 9"/>
          <p:cNvCxnSpPr/>
          <p:nvPr/>
        </p:nvCxnSpPr>
        <p:spPr>
          <a:xfrm>
            <a:off x="511175" y="857250"/>
            <a:ext cx="8093075" cy="0"/>
          </a:xfrm>
          <a:prstGeom prst="line">
            <a:avLst/>
          </a:prstGeom>
          <a:ln w="6350" cmpd="sng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8" name="그룹 10"/>
          <p:cNvGrpSpPr>
            <a:grpSpLocks/>
          </p:cNvGrpSpPr>
          <p:nvPr/>
        </p:nvGrpSpPr>
        <p:grpSpPr bwMode="auto">
          <a:xfrm>
            <a:off x="827088" y="6611938"/>
            <a:ext cx="8316912" cy="246062"/>
            <a:chOff x="827584" y="6624505"/>
            <a:chExt cx="8316416" cy="244006"/>
          </a:xfrm>
        </p:grpSpPr>
        <p:sp>
          <p:nvSpPr>
            <p:cNvPr id="13" name="직사각형 12"/>
            <p:cNvSpPr/>
            <p:nvPr/>
          </p:nvSpPr>
          <p:spPr bwMode="auto">
            <a:xfrm>
              <a:off x="827584" y="6733127"/>
              <a:ext cx="8316416" cy="135384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직사각형 14"/>
            <p:cNvSpPr/>
            <p:nvPr/>
          </p:nvSpPr>
          <p:spPr bwMode="auto">
            <a:xfrm>
              <a:off x="8064564" y="6733127"/>
              <a:ext cx="1079436" cy="124365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평행 사변형 15"/>
            <p:cNvSpPr/>
            <p:nvPr/>
          </p:nvSpPr>
          <p:spPr bwMode="auto">
            <a:xfrm>
              <a:off x="5724729" y="6624505"/>
              <a:ext cx="2700177" cy="244006"/>
            </a:xfrm>
            <a:prstGeom prst="parallelogram">
              <a:avLst>
                <a:gd name="adj" fmla="val 86987"/>
              </a:avLst>
            </a:prstGeom>
            <a:solidFill>
              <a:srgbClr val="A91F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378828" y="6592894"/>
            <a:ext cx="801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900" baseline="0" smtClean="0">
                <a:solidFill>
                  <a:schemeClr val="bg1"/>
                </a:solidFill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57D33011-443A-4CA7-965F-029FE896D58D}" type="slidenum">
              <a:rPr lang="ko-KR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030" name="그림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" y="6605594"/>
            <a:ext cx="798512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317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5" r:id="rId1"/>
    <p:sldLayoutId id="2147484806" r:id="rId2"/>
    <p:sldLayoutId id="2147484807" r:id="rId3"/>
    <p:sldLayoutId id="2147484808" r:id="rId4"/>
    <p:sldLayoutId id="2147484809" r:id="rId5"/>
    <p:sldLayoutId id="2147484810" r:id="rId6"/>
    <p:sldLayoutId id="2147484811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 latinLnBrk="1">
        <a:spcBef>
          <a:spcPct val="0"/>
        </a:spcBef>
        <a:spcAft>
          <a:spcPct val="0"/>
        </a:spcAft>
        <a:defRPr sz="1900" b="1" kern="1200">
          <a:solidFill>
            <a:srgbClr val="A91F24"/>
          </a:solidFill>
          <a:latin typeface="+mj-lt"/>
          <a:ea typeface="+mj-ea"/>
          <a:cs typeface="+mj-cs"/>
        </a:defRPr>
      </a:lvl1pPr>
      <a:lvl2pPr algn="l" rtl="0" fontAlgn="base" latinLnBrk="1">
        <a:spcBef>
          <a:spcPct val="0"/>
        </a:spcBef>
        <a:spcAft>
          <a:spcPct val="0"/>
        </a:spcAft>
        <a:defRPr sz="1900" b="1">
          <a:solidFill>
            <a:srgbClr val="A91F24"/>
          </a:solidFill>
          <a:latin typeface="맑은 고딕" pitchFamily="50" charset="-127"/>
          <a:ea typeface="맑은 고딕" pitchFamily="50" charset="-127"/>
        </a:defRPr>
      </a:lvl2pPr>
      <a:lvl3pPr algn="l" rtl="0" fontAlgn="base" latinLnBrk="1">
        <a:spcBef>
          <a:spcPct val="0"/>
        </a:spcBef>
        <a:spcAft>
          <a:spcPct val="0"/>
        </a:spcAft>
        <a:defRPr sz="1900" b="1">
          <a:solidFill>
            <a:srgbClr val="A91F24"/>
          </a:solidFill>
          <a:latin typeface="맑은 고딕" pitchFamily="50" charset="-127"/>
          <a:ea typeface="맑은 고딕" pitchFamily="50" charset="-127"/>
        </a:defRPr>
      </a:lvl3pPr>
      <a:lvl4pPr algn="l" rtl="0" fontAlgn="base" latinLnBrk="1">
        <a:spcBef>
          <a:spcPct val="0"/>
        </a:spcBef>
        <a:spcAft>
          <a:spcPct val="0"/>
        </a:spcAft>
        <a:defRPr sz="1900" b="1">
          <a:solidFill>
            <a:srgbClr val="A91F24"/>
          </a:solidFill>
          <a:latin typeface="맑은 고딕" pitchFamily="50" charset="-127"/>
          <a:ea typeface="맑은 고딕" pitchFamily="50" charset="-127"/>
        </a:defRPr>
      </a:lvl4pPr>
      <a:lvl5pPr algn="l" rtl="0" fontAlgn="base" latinLnBrk="1">
        <a:spcBef>
          <a:spcPct val="0"/>
        </a:spcBef>
        <a:spcAft>
          <a:spcPct val="0"/>
        </a:spcAft>
        <a:defRPr sz="1900" b="1">
          <a:solidFill>
            <a:srgbClr val="A91F24"/>
          </a:solidFill>
          <a:latin typeface="맑은 고딕" pitchFamily="50" charset="-127"/>
          <a:ea typeface="맑은 고딕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1900" b="1">
          <a:solidFill>
            <a:srgbClr val="A91F24"/>
          </a:solidFill>
          <a:latin typeface="맑은 고딕" pitchFamily="50" charset="-127"/>
          <a:ea typeface="맑은 고딕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1900" b="1">
          <a:solidFill>
            <a:srgbClr val="A91F24"/>
          </a:solidFill>
          <a:latin typeface="맑은 고딕" pitchFamily="50" charset="-127"/>
          <a:ea typeface="맑은 고딕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1900" b="1">
          <a:solidFill>
            <a:srgbClr val="A91F24"/>
          </a:solidFill>
          <a:latin typeface="맑은 고딕" pitchFamily="50" charset="-127"/>
          <a:ea typeface="맑은 고딕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1900" b="1">
          <a:solidFill>
            <a:srgbClr val="A91F24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14338" y="346075"/>
            <a:ext cx="6678612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cxnSp>
        <p:nvCxnSpPr>
          <p:cNvPr id="10" name="직선 연결선 9"/>
          <p:cNvCxnSpPr/>
          <p:nvPr/>
        </p:nvCxnSpPr>
        <p:spPr>
          <a:xfrm>
            <a:off x="511175" y="857250"/>
            <a:ext cx="8093075" cy="0"/>
          </a:xfrm>
          <a:prstGeom prst="line">
            <a:avLst/>
          </a:prstGeom>
          <a:ln w="6350" cmpd="sng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8" name="그룹 10"/>
          <p:cNvGrpSpPr>
            <a:grpSpLocks/>
          </p:cNvGrpSpPr>
          <p:nvPr/>
        </p:nvGrpSpPr>
        <p:grpSpPr bwMode="auto">
          <a:xfrm>
            <a:off x="827088" y="6611938"/>
            <a:ext cx="8316912" cy="246062"/>
            <a:chOff x="827584" y="6624505"/>
            <a:chExt cx="8316416" cy="244006"/>
          </a:xfrm>
        </p:grpSpPr>
        <p:sp>
          <p:nvSpPr>
            <p:cNvPr id="13" name="직사각형 12"/>
            <p:cNvSpPr/>
            <p:nvPr/>
          </p:nvSpPr>
          <p:spPr bwMode="auto">
            <a:xfrm>
              <a:off x="827584" y="6733127"/>
              <a:ext cx="8316416" cy="135384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직사각형 14"/>
            <p:cNvSpPr/>
            <p:nvPr/>
          </p:nvSpPr>
          <p:spPr bwMode="auto">
            <a:xfrm>
              <a:off x="8064564" y="6733127"/>
              <a:ext cx="1079436" cy="124365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평행 사변형 15"/>
            <p:cNvSpPr/>
            <p:nvPr/>
          </p:nvSpPr>
          <p:spPr bwMode="auto">
            <a:xfrm>
              <a:off x="5724729" y="6624505"/>
              <a:ext cx="2700177" cy="244006"/>
            </a:xfrm>
            <a:prstGeom prst="parallelogram">
              <a:avLst>
                <a:gd name="adj" fmla="val 86987"/>
              </a:avLst>
            </a:prstGeom>
            <a:solidFill>
              <a:srgbClr val="A91F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378826" y="6592890"/>
            <a:ext cx="801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900" baseline="0" smtClean="0">
                <a:solidFill>
                  <a:schemeClr val="bg1"/>
                </a:solidFill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57D33011-443A-4CA7-965F-029FE896D58D}" type="slidenum">
              <a:rPr lang="ko-KR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030" name="그림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" y="6605590"/>
            <a:ext cx="798512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642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3" r:id="rId1"/>
    <p:sldLayoutId id="2147484814" r:id="rId2"/>
    <p:sldLayoutId id="2147484815" r:id="rId3"/>
    <p:sldLayoutId id="2147484816" r:id="rId4"/>
    <p:sldLayoutId id="2147484817" r:id="rId5"/>
    <p:sldLayoutId id="2147484818" r:id="rId6"/>
    <p:sldLayoutId id="2147484819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 latinLnBrk="1">
        <a:spcBef>
          <a:spcPct val="0"/>
        </a:spcBef>
        <a:spcAft>
          <a:spcPct val="0"/>
        </a:spcAft>
        <a:defRPr sz="1900" b="1" kern="1200">
          <a:solidFill>
            <a:srgbClr val="A91F24"/>
          </a:solidFill>
          <a:latin typeface="+mj-lt"/>
          <a:ea typeface="+mj-ea"/>
          <a:cs typeface="+mj-cs"/>
        </a:defRPr>
      </a:lvl1pPr>
      <a:lvl2pPr algn="l" rtl="0" fontAlgn="base" latinLnBrk="1">
        <a:spcBef>
          <a:spcPct val="0"/>
        </a:spcBef>
        <a:spcAft>
          <a:spcPct val="0"/>
        </a:spcAft>
        <a:defRPr sz="1900" b="1">
          <a:solidFill>
            <a:srgbClr val="A91F24"/>
          </a:solidFill>
          <a:latin typeface="맑은 고딕" pitchFamily="50" charset="-127"/>
          <a:ea typeface="맑은 고딕" pitchFamily="50" charset="-127"/>
        </a:defRPr>
      </a:lvl2pPr>
      <a:lvl3pPr algn="l" rtl="0" fontAlgn="base" latinLnBrk="1">
        <a:spcBef>
          <a:spcPct val="0"/>
        </a:spcBef>
        <a:spcAft>
          <a:spcPct val="0"/>
        </a:spcAft>
        <a:defRPr sz="1900" b="1">
          <a:solidFill>
            <a:srgbClr val="A91F24"/>
          </a:solidFill>
          <a:latin typeface="맑은 고딕" pitchFamily="50" charset="-127"/>
          <a:ea typeface="맑은 고딕" pitchFamily="50" charset="-127"/>
        </a:defRPr>
      </a:lvl3pPr>
      <a:lvl4pPr algn="l" rtl="0" fontAlgn="base" latinLnBrk="1">
        <a:spcBef>
          <a:spcPct val="0"/>
        </a:spcBef>
        <a:spcAft>
          <a:spcPct val="0"/>
        </a:spcAft>
        <a:defRPr sz="1900" b="1">
          <a:solidFill>
            <a:srgbClr val="A91F24"/>
          </a:solidFill>
          <a:latin typeface="맑은 고딕" pitchFamily="50" charset="-127"/>
          <a:ea typeface="맑은 고딕" pitchFamily="50" charset="-127"/>
        </a:defRPr>
      </a:lvl4pPr>
      <a:lvl5pPr algn="l" rtl="0" fontAlgn="base" latinLnBrk="1">
        <a:spcBef>
          <a:spcPct val="0"/>
        </a:spcBef>
        <a:spcAft>
          <a:spcPct val="0"/>
        </a:spcAft>
        <a:defRPr sz="1900" b="1">
          <a:solidFill>
            <a:srgbClr val="A91F24"/>
          </a:solidFill>
          <a:latin typeface="맑은 고딕" pitchFamily="50" charset="-127"/>
          <a:ea typeface="맑은 고딕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1900" b="1">
          <a:solidFill>
            <a:srgbClr val="A91F24"/>
          </a:solidFill>
          <a:latin typeface="맑은 고딕" pitchFamily="50" charset="-127"/>
          <a:ea typeface="맑은 고딕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1900" b="1">
          <a:solidFill>
            <a:srgbClr val="A91F24"/>
          </a:solidFill>
          <a:latin typeface="맑은 고딕" pitchFamily="50" charset="-127"/>
          <a:ea typeface="맑은 고딕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1900" b="1">
          <a:solidFill>
            <a:srgbClr val="A91F24"/>
          </a:solidFill>
          <a:latin typeface="맑은 고딕" pitchFamily="50" charset="-127"/>
          <a:ea typeface="맑은 고딕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1900" b="1">
          <a:solidFill>
            <a:srgbClr val="A91F24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827088" y="2564904"/>
            <a:ext cx="5473104" cy="935410"/>
          </a:xfrm>
        </p:spPr>
        <p:txBody>
          <a:bodyPr rtlCol="0">
            <a:noAutofit/>
          </a:bodyPr>
          <a:lstStyle/>
          <a:p>
            <a:pPr fontAlgn="auto">
              <a:defRPr/>
            </a:pPr>
            <a:r>
              <a:rPr lang="en-US" altLang="ko-KR" dirty="0" smtClean="0"/>
              <a:t>BI MATRIX </a:t>
            </a:r>
            <a:r>
              <a:rPr lang="ko-KR" altLang="en-US" dirty="0" smtClean="0"/>
              <a:t>기술 문서</a:t>
            </a:r>
          </a:p>
        </p:txBody>
      </p:sp>
      <p:sp>
        <p:nvSpPr>
          <p:cNvPr id="3" name="제목 3"/>
          <p:cNvSpPr txBox="1">
            <a:spLocks/>
          </p:cNvSpPr>
          <p:nvPr/>
        </p:nvSpPr>
        <p:spPr bwMode="auto">
          <a:xfrm>
            <a:off x="3779912" y="4365104"/>
            <a:ext cx="5113064" cy="521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rtl="0" fontAlgn="base" latinLnBrk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000" b="0" kern="1200" spc="-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+mj-cs"/>
              </a:defRPr>
            </a:lvl1pPr>
            <a:lvl2pPr algn="l" rtl="0" fontAlgn="base" latinLnBrk="1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A91F24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l" rtl="0" fontAlgn="base" latinLnBrk="1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A91F24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l" rtl="0" fontAlgn="base" latinLnBrk="1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A91F24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l" rtl="0" fontAlgn="base" latinLnBrk="1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A91F24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A91F24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A91F24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A91F24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A91F24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 fontAlgn="auto">
              <a:defRPr/>
            </a:pPr>
            <a:r>
              <a:rPr lang="en-US" altLang="ko-KR" sz="1800" dirty="0" smtClean="0">
                <a:solidFill>
                  <a:schemeClr val="tx1"/>
                </a:solidFill>
                <a:effectLst/>
              </a:rPr>
              <a:t>5.0 </a:t>
            </a:r>
            <a:r>
              <a:rPr lang="ko-KR" altLang="en-US" sz="1800" dirty="0" smtClean="0">
                <a:solidFill>
                  <a:schemeClr val="tx1"/>
                </a:solidFill>
                <a:effectLst/>
              </a:rPr>
              <a:t>기술지원 프로세스</a:t>
            </a:r>
          </a:p>
        </p:txBody>
      </p:sp>
    </p:spTree>
    <p:extLst>
      <p:ext uri="{BB962C8B-B14F-4D97-AF65-F5344CB8AC3E}">
        <p14:creationId xmlns:p14="http://schemas.microsoft.com/office/powerpoint/2010/main" val="207167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기술지원 프로세</a:t>
            </a:r>
            <a:r>
              <a:rPr lang="ko-KR" altLang="en-US"/>
              <a:t>스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3"/>
          </p:nvPr>
        </p:nvSpPr>
        <p:spPr>
          <a:xfrm>
            <a:off x="6588224" y="477218"/>
            <a:ext cx="2304257" cy="287486"/>
          </a:xfrm>
        </p:spPr>
        <p:txBody>
          <a:bodyPr/>
          <a:lstStyle/>
          <a:p>
            <a:pPr algn="r"/>
            <a:r>
              <a:rPr lang="en-US" altLang="ko-KR" dirty="0"/>
              <a:t>BI </a:t>
            </a:r>
            <a:r>
              <a:rPr lang="en-US" altLang="ko-KR" dirty="0" smtClean="0"/>
              <a:t>MATRIX </a:t>
            </a:r>
            <a:r>
              <a:rPr lang="ko-KR" altLang="en-US" dirty="0" smtClean="0"/>
              <a:t>솔루션 기술 문서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ACD0D78-8A82-4C05-B7A4-976D97C186C3}" type="slidenum">
              <a:rPr lang="ko-KR" altLang="en-US" smtClean="0">
                <a:solidFill>
                  <a:prstClr val="white"/>
                </a:solidFill>
              </a:rPr>
              <a:pPr>
                <a:defRPr/>
              </a:pPr>
              <a:t>2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한쪽 모서리가 둥근 사각형 7"/>
          <p:cNvSpPr/>
          <p:nvPr/>
        </p:nvSpPr>
        <p:spPr>
          <a:xfrm>
            <a:off x="308094" y="5242955"/>
            <a:ext cx="8635508" cy="1288885"/>
          </a:xfrm>
          <a:prstGeom prst="round1Rect">
            <a:avLst>
              <a:gd name="adj" fmla="val 0"/>
            </a:avLst>
          </a:prstGeom>
          <a:solidFill>
            <a:schemeClr val="bg1"/>
          </a:solidFill>
          <a:ln w="2540">
            <a:solidFill>
              <a:schemeClr val="bg1">
                <a:lumMod val="75000"/>
              </a:schemeClr>
            </a:solidFill>
          </a:ln>
          <a:effectLst>
            <a:innerShdw blurRad="114300">
              <a:schemeClr val="bg1">
                <a:lumMod val="8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9" name="Text Box 164"/>
          <p:cNvSpPr txBox="1">
            <a:spLocks noChangeArrowheads="1"/>
          </p:cNvSpPr>
          <p:nvPr/>
        </p:nvSpPr>
        <p:spPr bwMode="gray">
          <a:xfrm>
            <a:off x="308094" y="5262002"/>
            <a:ext cx="1962997" cy="255230"/>
          </a:xfrm>
          <a:prstGeom prst="rect">
            <a:avLst/>
          </a:prstGeom>
          <a:pattFill prst="wdUpDiag">
            <a:fgClr>
              <a:srgbClr val="E8E8E8"/>
            </a:fgClr>
            <a:bgClr>
              <a:srgbClr val="F5F5F5"/>
            </a:bgClr>
          </a:pattFill>
          <a:ln w="12700" algn="ctr">
            <a:solidFill>
              <a:srgbClr val="FFFFFF"/>
            </a:solidFill>
            <a:round/>
            <a:headEnd/>
            <a:tailEnd/>
          </a:ln>
        </p:spPr>
        <p:txBody>
          <a:bodyPr wrap="none" lIns="99569" tIns="49785" rIns="99569" bIns="49785" anchor="ctr"/>
          <a:lstStyle>
            <a:defPPr>
              <a:defRPr lang="ko-KR"/>
            </a:defPPr>
            <a:lvl1pPr>
              <a:defRPr>
                <a:solidFill>
                  <a:schemeClr val="lt1"/>
                </a:solidFill>
                <a:latin typeface="+mn-lt"/>
                <a:ea typeface="+mn-ea"/>
              </a:defRPr>
            </a:lvl1pPr>
            <a:lvl2pPr marL="182563" lvl="1" indent="-182563" defTabSz="957263" eaLnBrk="0" latinLnBrk="0" hangingPunct="0">
              <a:spcBef>
                <a:spcPts val="0"/>
              </a:spcBef>
              <a:spcAft>
                <a:spcPts val="500"/>
              </a:spcAft>
              <a:buClr>
                <a:srgbClr val="969696"/>
              </a:buClr>
              <a:buSzPct val="80000"/>
              <a:buBlip>
                <a:blip r:embed="rId2"/>
              </a:buBlip>
              <a:tabLst>
                <a:tab pos="5648325" algn="l"/>
              </a:tabLst>
              <a:defRPr kumimoji="0" sz="1200">
                <a:solidFill>
                  <a:srgbClr val="262626"/>
                </a:solidFill>
                <a:latin typeface="Rix고딕 B" pitchFamily="18" charset="-127"/>
                <a:ea typeface="Rix고딕 B" pitchFamily="18" charset="-127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pPr marL="0" lvl="1" indent="0" algn="ctr" defTabSz="1330325">
              <a:spcAft>
                <a:spcPts val="200"/>
              </a:spcAft>
              <a:buClr>
                <a:prstClr val="white">
                  <a:lumMod val="50000"/>
                </a:prstClr>
              </a:buClr>
              <a:buSzPct val="100000"/>
              <a:buFontTx/>
              <a:buNone/>
              <a:tabLst>
                <a:tab pos="357188" algn="l"/>
              </a:tabLst>
              <a:defRPr/>
            </a:pPr>
            <a:r>
              <a:rPr lang="en-US" altLang="ko-KR" sz="1100" dirty="0" smtClean="0">
                <a:gradFill>
                  <a:gsLst>
                    <a:gs pos="1200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latin typeface="HY견고딕" panose="02030600000101010101" pitchFamily="18" charset="-127"/>
                <a:ea typeface="HY견고딕" panose="02030600000101010101" pitchFamily="18" charset="-127"/>
                <a:sym typeface="Wingdings" pitchFamily="2" charset="2"/>
              </a:rPr>
              <a:t>i-CHECK5</a:t>
            </a:r>
            <a:r>
              <a:rPr lang="ko-KR" altLang="en-US" sz="1100" dirty="0" smtClean="0">
                <a:gradFill>
                  <a:gsLst>
                    <a:gs pos="1200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latin typeface="HY견고딕" panose="02030600000101010101" pitchFamily="18" charset="-127"/>
                <a:ea typeface="HY견고딕" panose="02030600000101010101" pitchFamily="18" charset="-127"/>
                <a:sym typeface="Wingdings" pitchFamily="2" charset="2"/>
              </a:rPr>
              <a:t>란</a:t>
            </a:r>
            <a:r>
              <a:rPr lang="en-US" altLang="ko-KR" sz="1100" dirty="0" smtClean="0">
                <a:gradFill>
                  <a:gsLst>
                    <a:gs pos="1200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latin typeface="HY견고딕" panose="02030600000101010101" pitchFamily="18" charset="-127"/>
                <a:ea typeface="HY견고딕" panose="02030600000101010101" pitchFamily="18" charset="-127"/>
                <a:sym typeface="Wingdings" pitchFamily="2" charset="2"/>
              </a:rPr>
              <a:t>?</a:t>
            </a:r>
            <a:endParaRPr lang="ko-KR" altLang="en-US" sz="1100" dirty="0">
              <a:gradFill>
                <a:gsLst>
                  <a:gs pos="12000">
                    <a:prstClr val="black"/>
                  </a:gs>
                  <a:gs pos="100000">
                    <a:prstClr val="black"/>
                  </a:gs>
                </a:gsLst>
                <a:lin ang="5400000" scaled="1"/>
              </a:gradFill>
              <a:latin typeface="HY견고딕" panose="02030600000101010101" pitchFamily="18" charset="-127"/>
              <a:ea typeface="HY견고딕" panose="02030600000101010101" pitchFamily="18" charset="-127"/>
              <a:sym typeface="Wingdings" pitchFamily="2" charset="2"/>
            </a:endParaRPr>
          </a:p>
        </p:txBody>
      </p:sp>
      <p:pic>
        <p:nvPicPr>
          <p:cNvPr id="10" name="그림 9" descr="wjsfirehgud-01.png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308093" y="5229200"/>
            <a:ext cx="771065" cy="9132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7372" y="5513040"/>
            <a:ext cx="799305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b="1" dirty="0" smtClean="0">
                <a:solidFill>
                  <a:prstClr val="black"/>
                </a:solidFill>
                <a:latin typeface="맑은 고딕" pitchFamily="50" charset="-127"/>
                <a:ea typeface="맑은 고딕" panose="020B0503020000020004" pitchFamily="50" charset="-127"/>
              </a:rPr>
              <a:t>일부 사용자 </a:t>
            </a:r>
            <a:r>
              <a:rPr lang="en-US" altLang="ko-KR" sz="1000" b="1" dirty="0" smtClean="0">
                <a:solidFill>
                  <a:prstClr val="black"/>
                </a:solidFill>
                <a:latin typeface="맑은 고딕" pitchFamily="50" charset="-127"/>
                <a:ea typeface="맑은 고딕" panose="020B0503020000020004" pitchFamily="50" charset="-127"/>
              </a:rPr>
              <a:t>PC</a:t>
            </a:r>
            <a:r>
              <a:rPr lang="ko-KR" altLang="en-US" sz="1000" b="1" dirty="0" smtClean="0">
                <a:solidFill>
                  <a:prstClr val="black"/>
                </a:solidFill>
                <a:latin typeface="맑은 고딕" pitchFamily="50" charset="-127"/>
                <a:ea typeface="맑은 고딕" panose="020B0503020000020004" pitchFamily="50" charset="-127"/>
              </a:rPr>
              <a:t>에서만 오류가 발생하는 경우 해당 </a:t>
            </a:r>
            <a:r>
              <a:rPr lang="en-US" altLang="ko-KR" sz="1000" b="1" dirty="0" smtClean="0">
                <a:solidFill>
                  <a:prstClr val="black"/>
                </a:solidFill>
                <a:latin typeface="맑은 고딕" pitchFamily="50" charset="-127"/>
                <a:ea typeface="맑은 고딕" panose="020B0503020000020004" pitchFamily="50" charset="-127"/>
              </a:rPr>
              <a:t>PC</a:t>
            </a:r>
            <a:r>
              <a:rPr lang="ko-KR" altLang="en-US" sz="1000" b="1" dirty="0" smtClean="0">
                <a:solidFill>
                  <a:prstClr val="black"/>
                </a:solidFill>
                <a:latin typeface="맑은 고딕" pitchFamily="50" charset="-127"/>
                <a:ea typeface="맑은 고딕" panose="020B0503020000020004" pitchFamily="50" charset="-127"/>
              </a:rPr>
              <a:t>환경의 문제로 원인분석이 어려울 수 있습니다</a:t>
            </a:r>
            <a:r>
              <a:rPr lang="en-US" altLang="ko-KR" sz="1000" b="1" dirty="0" smtClean="0">
                <a:solidFill>
                  <a:prstClr val="black"/>
                </a:solidFill>
                <a:latin typeface="맑은 고딕" pitchFamily="50" charset="-127"/>
                <a:ea typeface="맑은 고딕" panose="020B0503020000020004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000" b="1" dirty="0" smtClean="0">
                <a:solidFill>
                  <a:prstClr val="black"/>
                </a:solidFill>
                <a:latin typeface="맑은 고딕" pitchFamily="50" charset="-127"/>
                <a:ea typeface="맑은 고딕" panose="020B0503020000020004" pitchFamily="50" charset="-127"/>
              </a:rPr>
              <a:t>이를 지원하기 위해 </a:t>
            </a:r>
            <a:r>
              <a:rPr lang="en-US" altLang="ko-KR" sz="1000" b="1" dirty="0" smtClean="0">
                <a:solidFill>
                  <a:prstClr val="black"/>
                </a:solidFill>
                <a:latin typeface="맑은 고딕" pitchFamily="50" charset="-127"/>
                <a:ea typeface="맑은 고딕" panose="020B0503020000020004" pitchFamily="50" charset="-127"/>
              </a:rPr>
              <a:t>BI MATRIX</a:t>
            </a:r>
            <a:r>
              <a:rPr lang="ko-KR" altLang="en-US" sz="1000" b="1" dirty="0" smtClean="0">
                <a:solidFill>
                  <a:prstClr val="black"/>
                </a:solidFill>
                <a:latin typeface="맑은 고딕" pitchFamily="50" charset="-127"/>
                <a:ea typeface="맑은 고딕" panose="020B0503020000020004" pitchFamily="50" charset="-127"/>
              </a:rPr>
              <a:t>에서는 </a:t>
            </a:r>
            <a:r>
              <a:rPr lang="en-US" altLang="ko-KR" sz="1000" b="1" dirty="0" smtClean="0">
                <a:solidFill>
                  <a:prstClr val="black"/>
                </a:solidFill>
                <a:latin typeface="맑은 고딕" pitchFamily="50" charset="-127"/>
                <a:ea typeface="맑은 고딕" panose="020B0503020000020004" pitchFamily="50" charset="-127"/>
              </a:rPr>
              <a:t>Client </a:t>
            </a:r>
            <a:r>
              <a:rPr lang="ko-KR" altLang="en-US" sz="1000" b="1" dirty="0" smtClean="0">
                <a:solidFill>
                  <a:prstClr val="black"/>
                </a:solidFill>
                <a:latin typeface="맑은 고딕" pitchFamily="50" charset="-127"/>
                <a:ea typeface="맑은 고딕" panose="020B0503020000020004" pitchFamily="50" charset="-127"/>
              </a:rPr>
              <a:t>환경진단 도구인 </a:t>
            </a:r>
            <a:r>
              <a:rPr lang="en-US" altLang="ko-KR" sz="1000" b="1" dirty="0" smtClean="0">
                <a:solidFill>
                  <a:prstClr val="black"/>
                </a:solidFill>
                <a:latin typeface="맑은 고딕" pitchFamily="50" charset="-127"/>
                <a:ea typeface="맑은 고딕" panose="020B0503020000020004" pitchFamily="50" charset="-127"/>
              </a:rPr>
              <a:t>[i-CHECK5]</a:t>
            </a:r>
            <a:r>
              <a:rPr lang="ko-KR" altLang="en-US" sz="1000" b="1" dirty="0" smtClean="0">
                <a:solidFill>
                  <a:prstClr val="black"/>
                </a:solidFill>
                <a:latin typeface="맑은 고딕" pitchFamily="50" charset="-127"/>
                <a:ea typeface="맑은 고딕" panose="020B0503020000020004" pitchFamily="50" charset="-127"/>
              </a:rPr>
              <a:t>를 제공하고 있습니다</a:t>
            </a:r>
            <a:r>
              <a:rPr lang="en-US" altLang="ko-KR" sz="1000" b="1" dirty="0" smtClean="0">
                <a:solidFill>
                  <a:prstClr val="black"/>
                </a:solidFill>
                <a:latin typeface="맑은 고딕" pitchFamily="50" charset="-127"/>
                <a:ea typeface="맑은 고딕" panose="020B0503020000020004" pitchFamily="50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1000" b="1" dirty="0" smtClean="0">
                <a:solidFill>
                  <a:prstClr val="black"/>
                </a:solidFill>
                <a:latin typeface="맑은 고딕" pitchFamily="50" charset="-127"/>
                <a:ea typeface="맑은 고딕" panose="020B0503020000020004" pitchFamily="50" charset="-127"/>
              </a:rPr>
              <a:t>이를 통해 오류 원인을 분석하거나 분석이 어려운 경우 </a:t>
            </a:r>
            <a:r>
              <a:rPr lang="en-US" altLang="ko-KR" sz="1000" b="1" dirty="0" smtClean="0">
                <a:solidFill>
                  <a:prstClr val="black"/>
                </a:solidFill>
                <a:latin typeface="맑은 고딕" pitchFamily="50" charset="-127"/>
                <a:ea typeface="맑은 고딕" panose="020B0503020000020004" pitchFamily="50" charset="-127"/>
              </a:rPr>
              <a:t>[i-CHECK5] Log </a:t>
            </a:r>
            <a:r>
              <a:rPr lang="ko-KR" altLang="en-US" sz="1000" b="1" dirty="0" smtClean="0">
                <a:solidFill>
                  <a:prstClr val="black"/>
                </a:solidFill>
                <a:latin typeface="맑은 고딕" pitchFamily="50" charset="-127"/>
                <a:ea typeface="맑은 고딕" panose="020B0503020000020004" pitchFamily="50" charset="-127"/>
              </a:rPr>
              <a:t>결과를 </a:t>
            </a:r>
            <a:r>
              <a:rPr lang="ko-KR" altLang="en-US" sz="1000" b="1" dirty="0" err="1" smtClean="0">
                <a:solidFill>
                  <a:prstClr val="black"/>
                </a:solidFill>
                <a:latin typeface="맑은 고딕" pitchFamily="50" charset="-127"/>
                <a:ea typeface="맑은 고딕" panose="020B0503020000020004" pitchFamily="50" charset="-127"/>
              </a:rPr>
              <a:t>기술지원</a:t>
            </a:r>
            <a:r>
              <a:rPr lang="ko-KR" altLang="en-US" sz="1000" b="1" dirty="0" err="1">
                <a:solidFill>
                  <a:prstClr val="black"/>
                </a:solidFill>
                <a:latin typeface="맑은 고딕" pitchFamily="50" charset="-127"/>
                <a:ea typeface="맑은 고딕" panose="020B0503020000020004" pitchFamily="50" charset="-127"/>
              </a:rPr>
              <a:t>팀</a:t>
            </a:r>
            <a:r>
              <a:rPr lang="ko-KR" altLang="en-US" sz="1000" b="1" dirty="0" err="1" smtClean="0">
                <a:solidFill>
                  <a:prstClr val="black"/>
                </a:solidFill>
                <a:latin typeface="맑은 고딕" pitchFamily="50" charset="-127"/>
                <a:ea typeface="맑은 고딕" panose="020B0503020000020004" pitchFamily="50" charset="-127"/>
              </a:rPr>
              <a:t>에</a:t>
            </a:r>
            <a:r>
              <a:rPr lang="ko-KR" altLang="en-US" sz="1000" b="1" dirty="0" smtClean="0">
                <a:solidFill>
                  <a:prstClr val="black"/>
                </a:solidFill>
                <a:latin typeface="맑은 고딕" pitchFamily="50" charset="-127"/>
                <a:ea typeface="맑은 고딕" panose="020B0503020000020004" pitchFamily="50" charset="-127"/>
              </a:rPr>
              <a:t> 전달하여 주십시오</a:t>
            </a:r>
            <a:r>
              <a:rPr lang="en-US" altLang="ko-KR" sz="1000" b="1" dirty="0" smtClean="0">
                <a:solidFill>
                  <a:prstClr val="black"/>
                </a:solidFill>
                <a:latin typeface="맑은 고딕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7" name="순서도: 대체 처리 6"/>
          <p:cNvSpPr/>
          <p:nvPr/>
        </p:nvSpPr>
        <p:spPr>
          <a:xfrm>
            <a:off x="992479" y="1124744"/>
            <a:ext cx="1842248" cy="576064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400" b="1" smtClean="0"/>
              <a:t>설치 및 실행 오류</a:t>
            </a:r>
            <a:endParaRPr lang="ko-KR" altLang="en-US" sz="1400" b="1"/>
          </a:p>
        </p:txBody>
      </p:sp>
      <p:sp>
        <p:nvSpPr>
          <p:cNvPr id="12" name="순서도: 판단 11"/>
          <p:cNvSpPr/>
          <p:nvPr/>
        </p:nvSpPr>
        <p:spPr>
          <a:xfrm>
            <a:off x="1076616" y="2276872"/>
            <a:ext cx="1673973" cy="1008112"/>
          </a:xfrm>
          <a:prstGeom prst="flowChartDecisi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+mj-lt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128868" y="2564904"/>
            <a:ext cx="1560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400" smtClean="0">
                <a:solidFill>
                  <a:srgbClr val="FF0000"/>
                </a:solidFill>
              </a:rPr>
              <a:t>일부 환경에서만 </a:t>
            </a:r>
            <a:endParaRPr lang="en-US" altLang="ko-KR" sz="1400" smtClean="0">
              <a:solidFill>
                <a:srgbClr val="FF0000"/>
              </a:solidFill>
            </a:endParaRPr>
          </a:p>
          <a:p>
            <a:pPr algn="ctr"/>
            <a:r>
              <a:rPr lang="ko-KR" altLang="en-US" sz="1400" smtClean="0">
                <a:solidFill>
                  <a:srgbClr val="FF0000"/>
                </a:solidFill>
              </a:rPr>
              <a:t>발생되는가</a:t>
            </a:r>
            <a:r>
              <a:rPr lang="en-US" altLang="ko-KR" sz="1400">
                <a:solidFill>
                  <a:srgbClr val="FF0000"/>
                </a:solidFill>
              </a:rPr>
              <a:t>?</a:t>
            </a:r>
            <a:endParaRPr lang="ko-KR" altLang="en-US" sz="1400">
              <a:solidFill>
                <a:srgbClr val="FF0000"/>
              </a:solidFill>
            </a:endParaRPr>
          </a:p>
        </p:txBody>
      </p:sp>
      <p:cxnSp>
        <p:nvCxnSpPr>
          <p:cNvPr id="15" name="직선 화살표 연결선 14"/>
          <p:cNvCxnSpPr>
            <a:stCxn id="7" idx="2"/>
            <a:endCxn id="12" idx="0"/>
          </p:cNvCxnSpPr>
          <p:nvPr/>
        </p:nvCxnSpPr>
        <p:spPr>
          <a:xfrm>
            <a:off x="1913603" y="1700808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>
            <a:stCxn id="12" idx="2"/>
          </p:cNvCxnSpPr>
          <p:nvPr/>
        </p:nvCxnSpPr>
        <p:spPr>
          <a:xfrm flipH="1">
            <a:off x="1913602" y="3284984"/>
            <a:ext cx="1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/>
          <p:cNvSpPr/>
          <p:nvPr/>
        </p:nvSpPr>
        <p:spPr>
          <a:xfrm>
            <a:off x="2001429" y="3488330"/>
            <a:ext cx="4187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</a:t>
            </a:r>
            <a:endParaRPr lang="ko-KR" altLang="en-US" sz="1400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5" name="순서도: 대체 처리 34"/>
          <p:cNvSpPr/>
          <p:nvPr/>
        </p:nvSpPr>
        <p:spPr>
          <a:xfrm>
            <a:off x="539552" y="4365104"/>
            <a:ext cx="2630228" cy="576064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sz="1300" smtClean="0">
                <a:solidFill>
                  <a:srgbClr val="FF0000"/>
                </a:solidFill>
              </a:rPr>
              <a:t>서버 오류   </a:t>
            </a:r>
            <a:r>
              <a:rPr lang="en-US" altLang="ko-KR" sz="1300" smtClean="0">
                <a:solidFill>
                  <a:srgbClr val="FF0000"/>
                </a:solidFill>
              </a:rPr>
              <a:t>: </a:t>
            </a:r>
            <a:r>
              <a:rPr lang="ko-KR" altLang="en-US" sz="1300" smtClean="0">
                <a:solidFill>
                  <a:srgbClr val="FF0000"/>
                </a:solidFill>
              </a:rPr>
              <a:t>긴급지원</a:t>
            </a:r>
            <a:endParaRPr lang="en-US" altLang="ko-KR" sz="1300" smtClean="0">
              <a:solidFill>
                <a:srgbClr val="FF0000"/>
              </a:solidFill>
            </a:endParaRPr>
          </a:p>
          <a:p>
            <a:r>
              <a:rPr lang="ko-KR" altLang="en-US" sz="1300" smtClean="0"/>
              <a:t>보고서이슈 </a:t>
            </a:r>
            <a:r>
              <a:rPr lang="en-US" altLang="ko-KR" sz="1300" smtClean="0"/>
              <a:t>: </a:t>
            </a:r>
            <a:r>
              <a:rPr lang="ko-KR" altLang="en-US" sz="1300" smtClean="0"/>
              <a:t>정책에 따른 지원</a:t>
            </a:r>
            <a:endParaRPr lang="ko-KR" altLang="en-US" sz="1300"/>
          </a:p>
        </p:txBody>
      </p:sp>
      <p:sp>
        <p:nvSpPr>
          <p:cNvPr id="37" name="직사각형 36"/>
          <p:cNvSpPr/>
          <p:nvPr/>
        </p:nvSpPr>
        <p:spPr>
          <a:xfrm>
            <a:off x="2929068" y="2411015"/>
            <a:ext cx="4876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Yes</a:t>
            </a:r>
            <a:endParaRPr lang="ko-KR" altLang="en-US" sz="1400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38" name="직선 화살표 연결선 37"/>
          <p:cNvCxnSpPr>
            <a:stCxn id="12" idx="3"/>
            <a:endCxn id="42" idx="1"/>
          </p:cNvCxnSpPr>
          <p:nvPr/>
        </p:nvCxnSpPr>
        <p:spPr>
          <a:xfrm>
            <a:off x="2750589" y="2780928"/>
            <a:ext cx="83838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순서도: 대체 처리 41"/>
          <p:cNvSpPr/>
          <p:nvPr/>
        </p:nvSpPr>
        <p:spPr>
          <a:xfrm>
            <a:off x="3588972" y="2492896"/>
            <a:ext cx="1644352" cy="576064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300" dirty="0" smtClean="0"/>
              <a:t>오류 환경에서</a:t>
            </a:r>
            <a:endParaRPr lang="en-US" altLang="ko-KR" sz="1300" dirty="0" smtClean="0"/>
          </a:p>
          <a:p>
            <a:pPr algn="ctr"/>
            <a:r>
              <a:rPr lang="en-US" altLang="ko-KR" sz="1300" b="1" dirty="0" smtClean="0">
                <a:solidFill>
                  <a:srgbClr val="C00000"/>
                </a:solidFill>
              </a:rPr>
              <a:t>i-CHECK5</a:t>
            </a:r>
            <a:r>
              <a:rPr lang="ko-KR" altLang="en-US" sz="1300" dirty="0" smtClean="0"/>
              <a:t>를 통한 진단</a:t>
            </a:r>
            <a:endParaRPr lang="ko-KR" altLang="en-US" sz="1300" dirty="0"/>
          </a:p>
        </p:txBody>
      </p:sp>
      <p:cxnSp>
        <p:nvCxnSpPr>
          <p:cNvPr id="43" name="직선 화살표 연결선 42"/>
          <p:cNvCxnSpPr/>
          <p:nvPr/>
        </p:nvCxnSpPr>
        <p:spPr>
          <a:xfrm>
            <a:off x="5233324" y="2780928"/>
            <a:ext cx="11586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직사각형 43"/>
          <p:cNvSpPr/>
          <p:nvPr/>
        </p:nvSpPr>
        <p:spPr>
          <a:xfrm>
            <a:off x="5367665" y="2411015"/>
            <a:ext cx="8899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4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환경문제</a:t>
            </a:r>
            <a:endParaRPr lang="ko-KR" altLang="en-US" sz="1400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5" name="순서도: 대체 처리 44"/>
          <p:cNvSpPr/>
          <p:nvPr/>
        </p:nvSpPr>
        <p:spPr>
          <a:xfrm>
            <a:off x="6529468" y="2492896"/>
            <a:ext cx="1644352" cy="576064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300" smtClean="0"/>
              <a:t>진단결과에 따른</a:t>
            </a:r>
            <a:endParaRPr lang="en-US" altLang="ko-KR" sz="1300" smtClean="0"/>
          </a:p>
          <a:p>
            <a:pPr algn="ctr"/>
            <a:r>
              <a:rPr lang="ko-KR" altLang="en-US" sz="1300" smtClean="0"/>
              <a:t>환경설정 변경</a:t>
            </a:r>
            <a:endParaRPr lang="ko-KR" altLang="en-US" sz="1300"/>
          </a:p>
        </p:txBody>
      </p:sp>
      <p:cxnSp>
        <p:nvCxnSpPr>
          <p:cNvPr id="46" name="직선 화살표 연결선 45"/>
          <p:cNvCxnSpPr>
            <a:stCxn id="42" idx="2"/>
          </p:cNvCxnSpPr>
          <p:nvPr/>
        </p:nvCxnSpPr>
        <p:spPr>
          <a:xfrm>
            <a:off x="4411148" y="3068960"/>
            <a:ext cx="0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직사각형 48"/>
          <p:cNvSpPr/>
          <p:nvPr/>
        </p:nvSpPr>
        <p:spPr>
          <a:xfrm>
            <a:off x="4459625" y="3553271"/>
            <a:ext cx="8899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4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기술이슈</a:t>
            </a:r>
            <a:endParaRPr lang="ko-KR" altLang="en-US" sz="1400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1" name="순서도: 대체 처리 50"/>
          <p:cNvSpPr/>
          <p:nvPr/>
        </p:nvSpPr>
        <p:spPr>
          <a:xfrm>
            <a:off x="3413332" y="4365104"/>
            <a:ext cx="2950196" cy="576064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300" dirty="0" smtClean="0"/>
              <a:t>오류화면 </a:t>
            </a:r>
            <a:r>
              <a:rPr lang="ko-KR" altLang="en-US" sz="1300" dirty="0" err="1" smtClean="0"/>
              <a:t>캡쳐와</a:t>
            </a:r>
            <a:r>
              <a:rPr lang="ko-KR" altLang="en-US" sz="1300" dirty="0" smtClean="0"/>
              <a:t> </a:t>
            </a:r>
            <a:r>
              <a:rPr lang="en-US" altLang="ko-KR" sz="1300" dirty="0" smtClean="0"/>
              <a:t>i-CHECK5 Log </a:t>
            </a:r>
            <a:r>
              <a:rPr lang="ko-KR" altLang="en-US" sz="1300" dirty="0" smtClean="0"/>
              <a:t>전달</a:t>
            </a:r>
            <a:endParaRPr lang="en-US" altLang="ko-KR" sz="1300" dirty="0" smtClean="0"/>
          </a:p>
          <a:p>
            <a:r>
              <a:rPr lang="en-US" altLang="ko-KR" sz="1100" b="1" dirty="0" smtClean="0"/>
              <a:t>  * </a:t>
            </a:r>
            <a:r>
              <a:rPr lang="ko-KR" altLang="en-US" sz="1100" b="1" dirty="0" smtClean="0"/>
              <a:t>기술지원 요청양식 활용</a:t>
            </a:r>
            <a:endParaRPr lang="ko-KR" altLang="en-US" sz="1100" b="1" dirty="0"/>
          </a:p>
        </p:txBody>
      </p:sp>
      <p:sp>
        <p:nvSpPr>
          <p:cNvPr id="54" name="직사각형 53"/>
          <p:cNvSpPr/>
          <p:nvPr/>
        </p:nvSpPr>
        <p:spPr>
          <a:xfrm>
            <a:off x="308093" y="4188836"/>
            <a:ext cx="8635509" cy="93610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한쪽 모서리가 잘린 사각형 54"/>
          <p:cNvSpPr/>
          <p:nvPr/>
        </p:nvSpPr>
        <p:spPr>
          <a:xfrm>
            <a:off x="308094" y="3834544"/>
            <a:ext cx="1443507" cy="327788"/>
          </a:xfrm>
          <a:prstGeom prst="snip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400" b="1" smtClean="0"/>
              <a:t>기술지원 접수</a:t>
            </a:r>
            <a:endParaRPr lang="ko-KR" altLang="en-US" sz="1400" b="1"/>
          </a:p>
        </p:txBody>
      </p:sp>
      <p:sp>
        <p:nvSpPr>
          <p:cNvPr id="61" name="직사각형 60"/>
          <p:cNvSpPr/>
          <p:nvPr/>
        </p:nvSpPr>
        <p:spPr>
          <a:xfrm>
            <a:off x="6363528" y="4333983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ko-KR" altLang="en-US" sz="1200" b="1" dirty="0" smtClean="0">
                <a:solidFill>
                  <a:schemeClr val="tx2"/>
                </a:solidFill>
                <a:latin typeface="맑은 고딕" pitchFamily="50" charset="-127"/>
                <a:ea typeface="맑은 고딕" panose="020B0503020000020004" pitchFamily="50" charset="-127"/>
              </a:rPr>
              <a:t>컨설팅사업부 </a:t>
            </a:r>
            <a:r>
              <a:rPr lang="ko-KR" altLang="en-US" sz="1200" b="1" dirty="0" smtClean="0">
                <a:solidFill>
                  <a:schemeClr val="tx2"/>
                </a:solidFill>
                <a:latin typeface="맑은 고딕" pitchFamily="50" charset="-127"/>
                <a:ea typeface="맑은 고딕" panose="020B0503020000020004" pitchFamily="50" charset="-127"/>
              </a:rPr>
              <a:t>장승한 </a:t>
            </a:r>
            <a:r>
              <a:rPr lang="ko-KR" altLang="en-US" sz="1200" b="1" dirty="0" smtClean="0">
                <a:solidFill>
                  <a:schemeClr val="tx2"/>
                </a:solidFill>
                <a:latin typeface="맑은 고딕" pitchFamily="50" charset="-127"/>
                <a:ea typeface="맑은 고딕" panose="020B0503020000020004" pitchFamily="50" charset="-127"/>
              </a:rPr>
              <a:t>수</a:t>
            </a:r>
            <a:r>
              <a:rPr lang="ko-KR" altLang="en-US" sz="1200" b="1" dirty="0">
                <a:solidFill>
                  <a:schemeClr val="tx2"/>
                </a:solidFill>
                <a:latin typeface="맑은 고딕" pitchFamily="50" charset="-127"/>
                <a:ea typeface="맑은 고딕" panose="020B0503020000020004" pitchFamily="50" charset="-127"/>
              </a:rPr>
              <a:t>석</a:t>
            </a:r>
            <a:endParaRPr lang="en-US" altLang="ko-KR" sz="1200" b="1" dirty="0" smtClean="0">
              <a:solidFill>
                <a:schemeClr val="tx2"/>
              </a:solidFill>
              <a:latin typeface="맑은 고딕" pitchFamily="50" charset="-127"/>
              <a:ea typeface="맑은 고딕" panose="020B0503020000020004" pitchFamily="50" charset="-127"/>
            </a:endParaRP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r>
              <a:rPr lang="ko-KR" altLang="en-US" sz="1200" b="1" dirty="0" smtClean="0">
                <a:solidFill>
                  <a:schemeClr val="tx2"/>
                </a:solidFill>
                <a:latin typeface="맑은 고딕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b="1" dirty="0" smtClean="0">
                <a:solidFill>
                  <a:schemeClr val="tx2"/>
                </a:solidFill>
                <a:latin typeface="맑은 고딕" pitchFamily="50" charset="-127"/>
                <a:ea typeface="맑은 고딕" panose="020B0503020000020004" pitchFamily="50" charset="-127"/>
              </a:rPr>
              <a:t>jang@bimatrix.co.kr</a:t>
            </a:r>
            <a:endParaRPr lang="en-US" altLang="ko-KR" sz="1200" b="1" dirty="0">
              <a:solidFill>
                <a:schemeClr val="tx2"/>
              </a:solidFill>
              <a:latin typeface="맑은 고딕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3834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83" y="1623247"/>
            <a:ext cx="4919858" cy="25020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i-CHECK5 </a:t>
            </a:r>
            <a:r>
              <a:rPr lang="ko-KR" altLang="en-US" dirty="0" smtClean="0"/>
              <a:t>실행 방법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3"/>
          </p:nvPr>
        </p:nvSpPr>
        <p:spPr>
          <a:xfrm>
            <a:off x="6588224" y="477218"/>
            <a:ext cx="2304257" cy="287486"/>
          </a:xfrm>
        </p:spPr>
        <p:txBody>
          <a:bodyPr/>
          <a:lstStyle/>
          <a:p>
            <a:pPr algn="r"/>
            <a:r>
              <a:rPr lang="en-US" altLang="ko-KR" dirty="0"/>
              <a:t>BI </a:t>
            </a:r>
            <a:r>
              <a:rPr lang="en-US" altLang="ko-KR" dirty="0" smtClean="0"/>
              <a:t>MATRIX </a:t>
            </a:r>
            <a:r>
              <a:rPr lang="ko-KR" altLang="en-US" dirty="0" smtClean="0"/>
              <a:t>솔루션 기술 문서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ACD0D78-8A82-4C05-B7A4-976D97C186C3}" type="slidenum">
              <a:rPr lang="ko-KR" altLang="en-US" smtClean="0">
                <a:solidFill>
                  <a:prstClr val="white"/>
                </a:solidFill>
              </a:rPr>
              <a:pPr>
                <a:defRPr/>
              </a:pPr>
              <a:t>3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 Box 164"/>
          <p:cNvSpPr txBox="1">
            <a:spLocks noChangeArrowheads="1"/>
          </p:cNvSpPr>
          <p:nvPr/>
        </p:nvSpPr>
        <p:spPr bwMode="gray">
          <a:xfrm>
            <a:off x="964415" y="5532134"/>
            <a:ext cx="1962997" cy="255230"/>
          </a:xfrm>
          <a:prstGeom prst="rect">
            <a:avLst/>
          </a:prstGeom>
          <a:pattFill prst="wdUpDiag">
            <a:fgClr>
              <a:srgbClr val="E8E8E8"/>
            </a:fgClr>
            <a:bgClr>
              <a:srgbClr val="F5F5F5"/>
            </a:bgClr>
          </a:pattFill>
          <a:ln w="12700" algn="ctr">
            <a:solidFill>
              <a:srgbClr val="FFFFFF"/>
            </a:solidFill>
            <a:round/>
            <a:headEnd/>
            <a:tailEnd/>
          </a:ln>
        </p:spPr>
        <p:txBody>
          <a:bodyPr wrap="none" lIns="99569" tIns="49785" rIns="99569" bIns="49785" anchor="ctr"/>
          <a:lstStyle>
            <a:defPPr>
              <a:defRPr lang="ko-KR"/>
            </a:defPPr>
            <a:lvl1pPr>
              <a:defRPr>
                <a:solidFill>
                  <a:schemeClr val="lt1"/>
                </a:solidFill>
                <a:latin typeface="+mn-lt"/>
                <a:ea typeface="+mn-ea"/>
              </a:defRPr>
            </a:lvl1pPr>
            <a:lvl2pPr marL="182563" lvl="1" indent="-182563" defTabSz="957263" eaLnBrk="0" latinLnBrk="0" hangingPunct="0">
              <a:spcBef>
                <a:spcPts val="0"/>
              </a:spcBef>
              <a:spcAft>
                <a:spcPts val="500"/>
              </a:spcAft>
              <a:buClr>
                <a:srgbClr val="969696"/>
              </a:buClr>
              <a:buSzPct val="80000"/>
              <a:buBlip>
                <a:blip r:embed="rId3"/>
              </a:buBlip>
              <a:tabLst>
                <a:tab pos="5648325" algn="l"/>
              </a:tabLst>
              <a:defRPr kumimoji="0" sz="1200">
                <a:solidFill>
                  <a:srgbClr val="262626"/>
                </a:solidFill>
                <a:latin typeface="Rix고딕 B" pitchFamily="18" charset="-127"/>
                <a:ea typeface="Rix고딕 B" pitchFamily="18" charset="-127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pPr marL="0" lvl="1" indent="0" algn="ctr" defTabSz="1330325">
              <a:spcAft>
                <a:spcPts val="200"/>
              </a:spcAft>
              <a:buClr>
                <a:prstClr val="white">
                  <a:lumMod val="50000"/>
                </a:prstClr>
              </a:buClr>
              <a:buSzPct val="100000"/>
              <a:buFontTx/>
              <a:buNone/>
              <a:tabLst>
                <a:tab pos="357188" algn="l"/>
              </a:tabLst>
              <a:defRPr/>
            </a:pPr>
            <a:r>
              <a:rPr lang="ko-KR" altLang="en-US" sz="1100" dirty="0" smtClean="0">
                <a:gradFill>
                  <a:gsLst>
                    <a:gs pos="1200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latin typeface="HY견고딕" panose="02030600000101010101" pitchFamily="18" charset="-127"/>
                <a:ea typeface="HY견고딕" panose="02030600000101010101" pitchFamily="18" charset="-127"/>
                <a:sym typeface="Wingdings" pitchFamily="2" charset="2"/>
              </a:rPr>
              <a:t>진단 장애 발생 시</a:t>
            </a:r>
            <a:endParaRPr lang="ko-KR" altLang="en-US" sz="1100" dirty="0">
              <a:gradFill>
                <a:gsLst>
                  <a:gs pos="12000">
                    <a:prstClr val="black"/>
                  </a:gs>
                  <a:gs pos="100000">
                    <a:prstClr val="black"/>
                  </a:gs>
                </a:gsLst>
                <a:lin ang="5400000" scaled="1"/>
              </a:gradFill>
              <a:latin typeface="HY견고딕" panose="02030600000101010101" pitchFamily="18" charset="-127"/>
              <a:ea typeface="HY견고딕" panose="02030600000101010101" pitchFamily="18" charset="-127"/>
              <a:sym typeface="Wingdings" pitchFamily="2" charset="2"/>
            </a:endParaRPr>
          </a:p>
        </p:txBody>
      </p:sp>
      <p:pic>
        <p:nvPicPr>
          <p:cNvPr id="10" name="그림 9" descr="wjsfirehgud-01.png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>
            <a:off x="793777" y="5499332"/>
            <a:ext cx="771065" cy="9132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53056" y="5783172"/>
            <a:ext cx="79930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b="1" dirty="0" smtClean="0">
                <a:solidFill>
                  <a:prstClr val="black"/>
                </a:solidFill>
                <a:latin typeface="맑은 고딕" pitchFamily="50" charset="-127"/>
                <a:ea typeface="맑은 고딕" panose="020B0503020000020004" pitchFamily="50" charset="-127"/>
              </a:rPr>
              <a:t>① 장애 발생 시 해당 항목의 </a:t>
            </a:r>
            <a:r>
              <a:rPr lang="en-US" altLang="ko-KR" sz="1000" b="1" dirty="0" smtClean="0">
                <a:solidFill>
                  <a:prstClr val="black"/>
                </a:solidFill>
                <a:latin typeface="맑은 고딕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000" b="1" dirty="0" smtClean="0">
                <a:solidFill>
                  <a:prstClr val="black"/>
                </a:solidFill>
                <a:latin typeface="맑은 고딕" pitchFamily="50" charset="-127"/>
                <a:ea typeface="맑은 고딕" panose="020B0503020000020004" pitchFamily="50" charset="-127"/>
              </a:rPr>
              <a:t>복구</a:t>
            </a:r>
            <a:r>
              <a:rPr lang="en-US" altLang="ko-KR" sz="1000" b="1" dirty="0" smtClean="0">
                <a:solidFill>
                  <a:prstClr val="black"/>
                </a:solidFill>
                <a:latin typeface="맑은 고딕" pitchFamily="50" charset="-127"/>
                <a:ea typeface="맑은 고딕" panose="020B0503020000020004" pitchFamily="50" charset="-127"/>
              </a:rPr>
              <a:t>] </a:t>
            </a:r>
            <a:r>
              <a:rPr lang="ko-KR" altLang="en-US" sz="1000" b="1" dirty="0" smtClean="0">
                <a:solidFill>
                  <a:prstClr val="black"/>
                </a:solidFill>
                <a:latin typeface="맑은 고딕" pitchFamily="50" charset="-127"/>
                <a:ea typeface="맑은 고딕" panose="020B0503020000020004" pitchFamily="50" charset="-127"/>
              </a:rPr>
              <a:t>버튼을 클릭하여 자동으로 복구합니다</a:t>
            </a:r>
            <a:r>
              <a:rPr lang="en-US" altLang="ko-KR" sz="1000" b="1" dirty="0" smtClean="0">
                <a:solidFill>
                  <a:prstClr val="black"/>
                </a:solidFill>
                <a:latin typeface="맑은 고딕" pitchFamily="50" charset="-127"/>
                <a:ea typeface="맑은 고딕" panose="020B0503020000020004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000" b="1" dirty="0">
                <a:solidFill>
                  <a:prstClr val="black"/>
                </a:solidFill>
                <a:latin typeface="맑은 고딕" pitchFamily="50" charset="-127"/>
                <a:ea typeface="맑은 고딕" panose="020B0503020000020004" pitchFamily="50" charset="-127"/>
              </a:rPr>
              <a:t>② </a:t>
            </a:r>
            <a:r>
              <a:rPr lang="ko-KR" altLang="en-US" sz="1000" b="1" dirty="0" smtClean="0">
                <a:solidFill>
                  <a:prstClr val="black"/>
                </a:solidFill>
                <a:latin typeface="맑은 고딕" pitchFamily="50" charset="-127"/>
                <a:ea typeface="맑은 고딕" panose="020B0503020000020004" pitchFamily="50" charset="-127"/>
              </a:rPr>
              <a:t>자동 복구 </a:t>
            </a:r>
            <a:r>
              <a:rPr lang="ko-KR" altLang="en-US" sz="1000" b="1" dirty="0">
                <a:solidFill>
                  <a:prstClr val="black"/>
                </a:solidFill>
                <a:latin typeface="맑은 고딕" pitchFamily="50" charset="-127"/>
                <a:ea typeface="맑은 고딕" panose="020B0503020000020004" pitchFamily="50" charset="-127"/>
              </a:rPr>
              <a:t>후에도 </a:t>
            </a:r>
            <a:r>
              <a:rPr lang="ko-KR" altLang="en-US" sz="1000" b="1" dirty="0" smtClean="0">
                <a:solidFill>
                  <a:prstClr val="black"/>
                </a:solidFill>
                <a:latin typeface="맑은 고딕" pitchFamily="50" charset="-127"/>
                <a:ea typeface="맑은 고딕" panose="020B0503020000020004" pitchFamily="50" charset="-127"/>
              </a:rPr>
              <a:t>장</a:t>
            </a:r>
            <a:r>
              <a:rPr lang="ko-KR" altLang="en-US" sz="1000" b="1" dirty="0">
                <a:solidFill>
                  <a:prstClr val="black"/>
                </a:solidFill>
                <a:latin typeface="맑은 고딕" pitchFamily="50" charset="-127"/>
                <a:ea typeface="맑은 고딕" panose="020B0503020000020004" pitchFamily="50" charset="-127"/>
              </a:rPr>
              <a:t>애</a:t>
            </a:r>
            <a:r>
              <a:rPr lang="ko-KR" altLang="en-US" sz="1000" b="1" dirty="0" smtClean="0">
                <a:solidFill>
                  <a:prstClr val="black"/>
                </a:solidFill>
                <a:latin typeface="맑은 고딕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00" b="1" dirty="0">
                <a:solidFill>
                  <a:prstClr val="black"/>
                </a:solidFill>
                <a:latin typeface="맑은 고딕" pitchFamily="50" charset="-127"/>
                <a:ea typeface="맑은 고딕" panose="020B0503020000020004" pitchFamily="50" charset="-127"/>
              </a:rPr>
              <a:t>발생 시 로그 파일을 저장합니다</a:t>
            </a:r>
            <a:r>
              <a:rPr lang="en-US" altLang="ko-KR" sz="1000" b="1" dirty="0" smtClean="0">
                <a:solidFill>
                  <a:prstClr val="black"/>
                </a:solidFill>
                <a:latin typeface="맑은 고딕" pitchFamily="50" charset="-127"/>
                <a:ea typeface="맑은 고딕" panose="020B0503020000020004" pitchFamily="50" charset="-127"/>
              </a:rPr>
              <a:t>.</a:t>
            </a:r>
            <a:endParaRPr lang="en-US" altLang="ko-KR" sz="1000" b="1" dirty="0">
              <a:solidFill>
                <a:prstClr val="black"/>
              </a:solidFill>
              <a:latin typeface="맑은 고딕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794" y="988348"/>
            <a:ext cx="28290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latin typeface="+mn-lt"/>
              </a:rPr>
              <a:t>1. i-PORTAL</a:t>
            </a:r>
            <a:r>
              <a:rPr lang="ko-KR" altLang="en-US" sz="1600" b="1" dirty="0" smtClean="0">
                <a:latin typeface="+mn-lt"/>
              </a:rPr>
              <a:t>에서 진단하</a:t>
            </a:r>
            <a:r>
              <a:rPr lang="ko-KR" altLang="en-US" sz="1600" b="1" dirty="0">
                <a:latin typeface="+mn-lt"/>
              </a:rPr>
              <a:t>기</a:t>
            </a:r>
            <a:endParaRPr lang="en-US" altLang="ko-KR" sz="1600" b="1" dirty="0" smtClean="0">
              <a:latin typeface="+mn-lt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716016" y="1615627"/>
            <a:ext cx="144016" cy="1623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137464" y="1377026"/>
            <a:ext cx="1157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 smtClean="0">
                <a:solidFill>
                  <a:srgbClr val="FF0000"/>
                </a:solidFill>
                <a:latin typeface="+mn-lt"/>
              </a:rPr>
              <a:t>① 옵션버튼 클릭</a:t>
            </a:r>
            <a:endParaRPr lang="ko-KR" altLang="en-US" sz="1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28725" y="1378779"/>
            <a:ext cx="1512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 smtClean="0">
                <a:solidFill>
                  <a:srgbClr val="FF0000"/>
                </a:solidFill>
                <a:latin typeface="+mn-lt"/>
              </a:rPr>
              <a:t>② </a:t>
            </a:r>
            <a:r>
              <a:rPr lang="en-US" altLang="ko-KR" sz="1000" b="1" dirty="0" smtClean="0">
                <a:solidFill>
                  <a:srgbClr val="FF0000"/>
                </a:solidFill>
                <a:latin typeface="+mn-lt"/>
              </a:rPr>
              <a:t>[PC </a:t>
            </a:r>
            <a:r>
              <a:rPr lang="ko-KR" altLang="en-US" sz="1000" b="1" dirty="0" smtClean="0">
                <a:solidFill>
                  <a:srgbClr val="FF0000"/>
                </a:solidFill>
                <a:latin typeface="+mn-lt"/>
              </a:rPr>
              <a:t>환경 진단</a:t>
            </a:r>
            <a:r>
              <a:rPr lang="en-US" altLang="ko-KR" sz="1000" b="1" dirty="0" smtClean="0">
                <a:solidFill>
                  <a:srgbClr val="FF0000"/>
                </a:solidFill>
                <a:latin typeface="+mn-lt"/>
              </a:rPr>
              <a:t>] </a:t>
            </a:r>
            <a:r>
              <a:rPr lang="ko-KR" altLang="en-US" sz="1000" b="1" dirty="0" smtClean="0">
                <a:solidFill>
                  <a:srgbClr val="FF0000"/>
                </a:solidFill>
                <a:latin typeface="+mn-lt"/>
              </a:rPr>
              <a:t>클릭</a:t>
            </a:r>
            <a:endParaRPr lang="ko-KR" altLang="en-US" sz="1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3184809" y="1748894"/>
            <a:ext cx="855927" cy="1623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999188"/>
            <a:ext cx="4385622" cy="24417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원형 화살표 19"/>
          <p:cNvSpPr/>
          <p:nvPr/>
        </p:nvSpPr>
        <p:spPr>
          <a:xfrm rot="2647021">
            <a:off x="4357613" y="2064044"/>
            <a:ext cx="1125466" cy="1512168"/>
          </a:xfrm>
          <a:prstGeom prst="circular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82364" y="3376527"/>
            <a:ext cx="1512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 smtClean="0">
                <a:solidFill>
                  <a:srgbClr val="FF0000"/>
                </a:solidFill>
                <a:latin typeface="+mn-lt"/>
              </a:rPr>
              <a:t>③ 실행 환경 진단</a:t>
            </a:r>
            <a:endParaRPr lang="ko-KR" altLang="en-US" sz="1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3658492" y="3587316"/>
            <a:ext cx="3608284" cy="10928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4267743" y="5093568"/>
            <a:ext cx="1314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 smtClean="0">
                <a:solidFill>
                  <a:srgbClr val="FF0000"/>
                </a:solidFill>
                <a:latin typeface="+mn-lt"/>
              </a:rPr>
              <a:t>④ 로그 저장</a:t>
            </a:r>
            <a:endParaRPr lang="ko-KR" altLang="en-US" sz="1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3621746" y="5129572"/>
            <a:ext cx="645998" cy="1856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156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i-CHECK5 </a:t>
            </a:r>
            <a:r>
              <a:rPr lang="ko-KR" altLang="en-US" dirty="0" smtClean="0"/>
              <a:t>실행 방법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3"/>
          </p:nvPr>
        </p:nvSpPr>
        <p:spPr>
          <a:xfrm>
            <a:off x="6588224" y="477218"/>
            <a:ext cx="2304257" cy="287486"/>
          </a:xfrm>
        </p:spPr>
        <p:txBody>
          <a:bodyPr/>
          <a:lstStyle/>
          <a:p>
            <a:pPr algn="r"/>
            <a:r>
              <a:rPr lang="en-US" altLang="ko-KR" dirty="0"/>
              <a:t>BI </a:t>
            </a:r>
            <a:r>
              <a:rPr lang="en-US" altLang="ko-KR" dirty="0" smtClean="0"/>
              <a:t>MATRIX </a:t>
            </a:r>
            <a:r>
              <a:rPr lang="ko-KR" altLang="en-US" dirty="0" smtClean="0"/>
              <a:t>솔루션 기술 문서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ACD0D78-8A82-4C05-B7A4-976D97C186C3}" type="slidenum">
              <a:rPr lang="ko-KR" altLang="en-US" smtClean="0">
                <a:solidFill>
                  <a:prstClr val="white"/>
                </a:solidFill>
              </a:rPr>
              <a:pPr>
                <a:defRPr/>
              </a:pPr>
              <a:t>4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794" y="1441177"/>
            <a:ext cx="8085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+mj-lt"/>
              </a:rPr>
              <a:t>최초 </a:t>
            </a:r>
            <a:r>
              <a:rPr lang="en-US" altLang="ko-KR" sz="1400" dirty="0" smtClean="0">
                <a:latin typeface="+mj-lt"/>
              </a:rPr>
              <a:t>BI MATRIX Portal (Web page)</a:t>
            </a:r>
            <a:r>
              <a:rPr lang="ko-KR" altLang="en-US" sz="1400" dirty="0" smtClean="0">
                <a:latin typeface="+mj-lt"/>
              </a:rPr>
              <a:t> 접속 시 </a:t>
            </a:r>
            <a:r>
              <a:rPr lang="ko-KR" altLang="en-US" sz="1400" b="1" dirty="0" smtClean="0">
                <a:solidFill>
                  <a:srgbClr val="C00000"/>
                </a:solidFill>
                <a:latin typeface="+mj-lt"/>
              </a:rPr>
              <a:t>실행파일</a:t>
            </a:r>
            <a:r>
              <a:rPr lang="ko-KR" altLang="en-US" sz="1400" dirty="0" smtClean="0">
                <a:latin typeface="+mj-lt"/>
              </a:rPr>
              <a:t>과 </a:t>
            </a:r>
            <a:r>
              <a:rPr lang="en-US" altLang="ko-KR" sz="1400" b="1" dirty="0" smtClean="0">
                <a:solidFill>
                  <a:srgbClr val="C00000"/>
                </a:solidFill>
                <a:latin typeface="+mj-lt"/>
              </a:rPr>
              <a:t>i-CHECK5</a:t>
            </a:r>
            <a:r>
              <a:rPr lang="ko-KR" altLang="en-US" sz="1400" dirty="0" smtClean="0">
                <a:latin typeface="+mj-lt"/>
              </a:rPr>
              <a:t>가 자동설치 됩니다</a:t>
            </a:r>
            <a:r>
              <a:rPr lang="en-US" altLang="ko-KR" sz="1400" dirty="0" smtClean="0">
                <a:latin typeface="+mj-lt"/>
              </a:rPr>
              <a:t>.</a:t>
            </a:r>
          </a:p>
          <a:p>
            <a:r>
              <a:rPr lang="ko-KR" altLang="en-US" sz="1400" dirty="0" smtClean="0">
                <a:latin typeface="+mj-lt"/>
              </a:rPr>
              <a:t>오류가 발생되는 </a:t>
            </a:r>
            <a:r>
              <a:rPr lang="en-US" altLang="ko-KR" sz="1400" dirty="0" smtClean="0">
                <a:latin typeface="+mj-lt"/>
              </a:rPr>
              <a:t>PC</a:t>
            </a:r>
            <a:r>
              <a:rPr lang="ko-KR" altLang="en-US" sz="1400" dirty="0" smtClean="0">
                <a:latin typeface="+mj-lt"/>
              </a:rPr>
              <a:t>에서 </a:t>
            </a:r>
            <a:r>
              <a:rPr lang="en-US" altLang="ko-KR" sz="1400" dirty="0" smtClean="0">
                <a:latin typeface="+mj-lt"/>
              </a:rPr>
              <a:t>i-CHECK5.exe.Config</a:t>
            </a:r>
            <a:r>
              <a:rPr lang="ko-KR" altLang="en-US" sz="1400" dirty="0" smtClean="0">
                <a:latin typeface="+mj-lt"/>
              </a:rPr>
              <a:t>의 정보를 수정 후 </a:t>
            </a:r>
            <a:r>
              <a:rPr lang="en-US" altLang="ko-KR" sz="1400" dirty="0" smtClean="0">
                <a:latin typeface="+mj-lt"/>
              </a:rPr>
              <a:t>i-CHECK5.exe </a:t>
            </a:r>
            <a:r>
              <a:rPr lang="ko-KR" altLang="en-US" sz="1400" dirty="0" smtClean="0">
                <a:latin typeface="+mj-lt"/>
              </a:rPr>
              <a:t>실행하여 주십시오</a:t>
            </a:r>
            <a:r>
              <a:rPr lang="en-US" altLang="ko-KR" sz="1400" dirty="0" smtClean="0">
                <a:latin typeface="+mj-lt"/>
              </a:rPr>
              <a:t>.</a:t>
            </a:r>
          </a:p>
        </p:txBody>
      </p:sp>
      <p:cxnSp>
        <p:nvCxnSpPr>
          <p:cNvPr id="16" name="직선 화살표 연결선 15"/>
          <p:cNvCxnSpPr/>
          <p:nvPr/>
        </p:nvCxnSpPr>
        <p:spPr>
          <a:xfrm>
            <a:off x="3171860" y="3746922"/>
            <a:ext cx="464036" cy="504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167" y="4112949"/>
            <a:ext cx="566675" cy="64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12" y="2336860"/>
            <a:ext cx="3958860" cy="27134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572" y="3343381"/>
            <a:ext cx="4645720" cy="23507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88028" y="980728"/>
            <a:ext cx="4272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atin typeface="+mn-lt"/>
              </a:rPr>
              <a:t>2. </a:t>
            </a:r>
            <a:r>
              <a:rPr lang="en-US" altLang="ko-KR" sz="1600" b="1" dirty="0" smtClean="0">
                <a:latin typeface="+mn-lt"/>
              </a:rPr>
              <a:t>i-CHECK5</a:t>
            </a:r>
            <a:r>
              <a:rPr lang="ko-KR" altLang="en-US" sz="1600" b="1" dirty="0" smtClean="0">
                <a:latin typeface="+mn-lt"/>
              </a:rPr>
              <a:t>를 이용한 상세 로그 분석 방법</a:t>
            </a:r>
            <a:endParaRPr lang="en-US" altLang="ko-KR" sz="1600" b="1" dirty="0" smtClean="0">
              <a:latin typeface="+mn-lt"/>
            </a:endParaRPr>
          </a:p>
        </p:txBody>
      </p:sp>
      <p:sp>
        <p:nvSpPr>
          <p:cNvPr id="17" name="원형 화살표 16"/>
          <p:cNvSpPr/>
          <p:nvPr/>
        </p:nvSpPr>
        <p:spPr>
          <a:xfrm rot="2647021">
            <a:off x="3983582" y="2666396"/>
            <a:ext cx="1125466" cy="1512168"/>
          </a:xfrm>
          <a:prstGeom prst="circular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066960" y="3685962"/>
            <a:ext cx="1120140" cy="1623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5276840" y="4580928"/>
            <a:ext cx="2808312" cy="2770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778928" y="3636435"/>
            <a:ext cx="2686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rgbClr val="FF0000"/>
                </a:solidFill>
                <a:latin typeface="+mn-lt"/>
              </a:rPr>
              <a:t>①</a:t>
            </a:r>
            <a:endParaRPr lang="ko-KR" altLang="en-US" sz="1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09144" y="4347174"/>
            <a:ext cx="1915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 smtClean="0">
                <a:solidFill>
                  <a:srgbClr val="FF0000"/>
                </a:solidFill>
                <a:latin typeface="+mn-lt"/>
              </a:rPr>
              <a:t>② 포탈</a:t>
            </a:r>
            <a:r>
              <a:rPr lang="en-US" altLang="ko-KR" sz="11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ko-KR" altLang="en-US" sz="1100" b="1" dirty="0" smtClean="0">
                <a:solidFill>
                  <a:srgbClr val="FF0000"/>
                </a:solidFill>
                <a:latin typeface="+mn-lt"/>
              </a:rPr>
              <a:t>주소에 맞게 수정</a:t>
            </a:r>
            <a:endParaRPr lang="ko-KR" altLang="en-US" sz="11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2069235" y="3498724"/>
            <a:ext cx="765070" cy="1623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778100" y="3438467"/>
            <a:ext cx="261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rgbClr val="FF0000"/>
                </a:solidFill>
                <a:latin typeface="+mn-lt"/>
              </a:rPr>
              <a:t>③</a:t>
            </a:r>
            <a:endParaRPr lang="ko-KR" altLang="en-US" sz="1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4" name="Text Box 164"/>
          <p:cNvSpPr txBox="1">
            <a:spLocks noChangeArrowheads="1"/>
          </p:cNvSpPr>
          <p:nvPr/>
        </p:nvSpPr>
        <p:spPr bwMode="gray">
          <a:xfrm>
            <a:off x="964415" y="5806454"/>
            <a:ext cx="1962997" cy="255230"/>
          </a:xfrm>
          <a:prstGeom prst="rect">
            <a:avLst/>
          </a:prstGeom>
          <a:pattFill prst="wdUpDiag">
            <a:fgClr>
              <a:srgbClr val="E8E8E8"/>
            </a:fgClr>
            <a:bgClr>
              <a:srgbClr val="F5F5F5"/>
            </a:bgClr>
          </a:pattFill>
          <a:ln w="12700" algn="ctr">
            <a:solidFill>
              <a:srgbClr val="FFFFFF"/>
            </a:solidFill>
            <a:round/>
            <a:headEnd/>
            <a:tailEnd/>
          </a:ln>
        </p:spPr>
        <p:txBody>
          <a:bodyPr wrap="none" lIns="99569" tIns="49785" rIns="99569" bIns="49785" anchor="ctr"/>
          <a:lstStyle>
            <a:defPPr>
              <a:defRPr lang="ko-KR"/>
            </a:defPPr>
            <a:lvl1pPr>
              <a:defRPr>
                <a:solidFill>
                  <a:schemeClr val="lt1"/>
                </a:solidFill>
                <a:latin typeface="+mn-lt"/>
                <a:ea typeface="+mn-ea"/>
              </a:defRPr>
            </a:lvl1pPr>
            <a:lvl2pPr marL="182563" lvl="1" indent="-182563" defTabSz="957263" eaLnBrk="0" latinLnBrk="0" hangingPunct="0">
              <a:spcBef>
                <a:spcPts val="0"/>
              </a:spcBef>
              <a:spcAft>
                <a:spcPts val="500"/>
              </a:spcAft>
              <a:buClr>
                <a:srgbClr val="969696"/>
              </a:buClr>
              <a:buSzPct val="80000"/>
              <a:buBlip>
                <a:blip r:embed="rId5"/>
              </a:buBlip>
              <a:tabLst>
                <a:tab pos="5648325" algn="l"/>
              </a:tabLst>
              <a:defRPr kumimoji="0" sz="1200">
                <a:solidFill>
                  <a:srgbClr val="262626"/>
                </a:solidFill>
                <a:latin typeface="Rix고딕 B" pitchFamily="18" charset="-127"/>
                <a:ea typeface="Rix고딕 B" pitchFamily="18" charset="-127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pPr marL="0" lvl="1" indent="0" algn="ctr" defTabSz="1330325">
              <a:spcAft>
                <a:spcPts val="200"/>
              </a:spcAft>
              <a:buClr>
                <a:prstClr val="white">
                  <a:lumMod val="50000"/>
                </a:prstClr>
              </a:buClr>
              <a:buSzPct val="100000"/>
              <a:buFontTx/>
              <a:buNone/>
              <a:tabLst>
                <a:tab pos="357188" algn="l"/>
              </a:tabLst>
              <a:defRPr/>
            </a:pPr>
            <a:r>
              <a:rPr lang="ko-KR" altLang="en-US" sz="1100" smtClean="0">
                <a:gradFill>
                  <a:gsLst>
                    <a:gs pos="1200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latin typeface="HY견고딕" panose="02030600000101010101" pitchFamily="18" charset="-127"/>
                <a:ea typeface="HY견고딕" panose="02030600000101010101" pitchFamily="18" charset="-127"/>
                <a:sym typeface="Wingdings" pitchFamily="2" charset="2"/>
              </a:rPr>
              <a:t>자동설치가 안되는 </a:t>
            </a:r>
            <a:r>
              <a:rPr lang="en-US" altLang="ko-KR" sz="1100" smtClean="0">
                <a:gradFill>
                  <a:gsLst>
                    <a:gs pos="1200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latin typeface="HY견고딕" panose="02030600000101010101" pitchFamily="18" charset="-127"/>
                <a:ea typeface="HY견고딕" panose="02030600000101010101" pitchFamily="18" charset="-127"/>
                <a:sym typeface="Wingdings" pitchFamily="2" charset="2"/>
              </a:rPr>
              <a:t>PC</a:t>
            </a:r>
            <a:endParaRPr lang="ko-KR" altLang="en-US" sz="1100" dirty="0">
              <a:gradFill>
                <a:gsLst>
                  <a:gs pos="12000">
                    <a:prstClr val="black"/>
                  </a:gs>
                  <a:gs pos="100000">
                    <a:prstClr val="black"/>
                  </a:gs>
                </a:gsLst>
                <a:lin ang="5400000" scaled="1"/>
              </a:gradFill>
              <a:latin typeface="HY견고딕" panose="02030600000101010101" pitchFamily="18" charset="-127"/>
              <a:ea typeface="HY견고딕" panose="02030600000101010101" pitchFamily="18" charset="-127"/>
              <a:sym typeface="Wingdings" pitchFamily="2" charset="2"/>
            </a:endParaRPr>
          </a:p>
        </p:txBody>
      </p:sp>
      <p:pic>
        <p:nvPicPr>
          <p:cNvPr id="25" name="그림 24" descr="wjsfirehgud-01.png"/>
          <p:cNvPicPr>
            <a:picLocks noChangeAspect="1"/>
          </p:cNvPicPr>
          <p:nvPr/>
        </p:nvPicPr>
        <p:blipFill>
          <a:blip r:embed="rId6" cstate="print">
            <a:grayscl/>
          </a:blip>
          <a:stretch>
            <a:fillRect/>
          </a:stretch>
        </p:blipFill>
        <p:spPr>
          <a:xfrm>
            <a:off x="793777" y="5773652"/>
            <a:ext cx="771065" cy="91320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53056" y="6057492"/>
            <a:ext cx="79930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b="1" dirty="0" smtClean="0">
                <a:solidFill>
                  <a:prstClr val="black"/>
                </a:solidFill>
                <a:latin typeface="맑은 고딕" pitchFamily="50" charset="-127"/>
                <a:ea typeface="맑은 고딕" panose="020B0503020000020004" pitchFamily="50" charset="-127"/>
              </a:rPr>
              <a:t>i-CHECK5</a:t>
            </a:r>
            <a:r>
              <a:rPr lang="ko-KR" altLang="en-US" sz="1000" b="1" dirty="0" smtClean="0">
                <a:solidFill>
                  <a:prstClr val="black"/>
                </a:solidFill>
                <a:latin typeface="맑은 고딕" pitchFamily="50" charset="-127"/>
                <a:ea typeface="맑은 고딕" panose="020B0503020000020004" pitchFamily="50" charset="-127"/>
              </a:rPr>
              <a:t>를 수동 설치하여 자동설치가 안 되는 원인을 파악하거나</a:t>
            </a:r>
            <a:r>
              <a:rPr lang="en-US" altLang="ko-KR" sz="1000" b="1" dirty="0" smtClean="0">
                <a:solidFill>
                  <a:prstClr val="black"/>
                </a:solidFill>
                <a:latin typeface="맑은 고딕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b="1" dirty="0" smtClean="0">
                <a:solidFill>
                  <a:prstClr val="black"/>
                </a:solidFill>
                <a:latin typeface="맑은 고딕" pitchFamily="50" charset="-127"/>
                <a:ea typeface="맑은 고딕" panose="020B0503020000020004" pitchFamily="50" charset="-127"/>
              </a:rPr>
              <a:t>요청을 통해 수동설치 파일을 제공 할 수 있습니다</a:t>
            </a:r>
            <a:r>
              <a:rPr lang="en-US" altLang="ko-KR" sz="1000" b="1" dirty="0" smtClean="0">
                <a:solidFill>
                  <a:prstClr val="black"/>
                </a:solidFill>
                <a:latin typeface="맑은 고딕" pitchFamily="50" charset="-127"/>
                <a:ea typeface="맑은 고딕" panose="020B0503020000020004" pitchFamily="50" charset="-127"/>
              </a:rPr>
              <a:t>. (</a:t>
            </a:r>
            <a:r>
              <a:rPr lang="ko-KR" altLang="en-US" sz="1000" b="1" dirty="0" err="1" smtClean="0">
                <a:solidFill>
                  <a:prstClr val="black"/>
                </a:solidFill>
                <a:latin typeface="맑은 고딕" pitchFamily="50" charset="-127"/>
                <a:ea typeface="맑은 고딕" panose="020B0503020000020004" pitchFamily="50" charset="-127"/>
              </a:rPr>
              <a:t>이메일</a:t>
            </a:r>
            <a:r>
              <a:rPr lang="ko-KR" altLang="en-US" sz="1000" b="1" dirty="0" smtClean="0">
                <a:solidFill>
                  <a:prstClr val="black"/>
                </a:solidFill>
                <a:latin typeface="맑은 고딕" pitchFamily="50" charset="-127"/>
                <a:ea typeface="맑은 고딕" panose="020B0503020000020004" pitchFamily="50" charset="-127"/>
              </a:rPr>
              <a:t> 요청</a:t>
            </a:r>
            <a:r>
              <a:rPr lang="en-US" altLang="ko-KR" sz="1000" b="1" dirty="0" smtClean="0">
                <a:solidFill>
                  <a:prstClr val="black"/>
                </a:solidFill>
                <a:latin typeface="맑은 고딕" pitchFamily="50" charset="-127"/>
                <a:ea typeface="맑은 고딕" panose="020B0503020000020004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7289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76" y="1163090"/>
            <a:ext cx="4238462" cy="2730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80" y="2639491"/>
            <a:ext cx="4328634" cy="2518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i-CHECK5 </a:t>
            </a:r>
            <a:r>
              <a:rPr lang="ko-KR" altLang="en-US" dirty="0"/>
              <a:t>실행 방법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3"/>
          </p:nvPr>
        </p:nvSpPr>
        <p:spPr>
          <a:xfrm>
            <a:off x="6588224" y="477218"/>
            <a:ext cx="2304257" cy="287486"/>
          </a:xfrm>
        </p:spPr>
        <p:txBody>
          <a:bodyPr/>
          <a:lstStyle/>
          <a:p>
            <a:pPr algn="r"/>
            <a:r>
              <a:rPr lang="en-US" altLang="ko-KR" dirty="0"/>
              <a:t>BI </a:t>
            </a:r>
            <a:r>
              <a:rPr lang="en-US" altLang="ko-KR" dirty="0" smtClean="0"/>
              <a:t>MATRIX </a:t>
            </a:r>
            <a:r>
              <a:rPr lang="ko-KR" altLang="en-US" dirty="0" smtClean="0"/>
              <a:t>솔루션 기술 문서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ACD0D78-8A82-4C05-B7A4-976D97C186C3}" type="slidenum">
              <a:rPr lang="ko-KR" altLang="en-US" smtClean="0">
                <a:solidFill>
                  <a:prstClr val="white"/>
                </a:solidFill>
              </a:rPr>
              <a:pPr>
                <a:defRPr/>
              </a:pPr>
              <a:t>5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한쪽 모서리가 둥근 사각형 7"/>
          <p:cNvSpPr/>
          <p:nvPr/>
        </p:nvSpPr>
        <p:spPr>
          <a:xfrm>
            <a:off x="308094" y="5242955"/>
            <a:ext cx="8635508" cy="1288885"/>
          </a:xfrm>
          <a:prstGeom prst="round1Rect">
            <a:avLst>
              <a:gd name="adj" fmla="val 0"/>
            </a:avLst>
          </a:prstGeom>
          <a:solidFill>
            <a:schemeClr val="bg1"/>
          </a:solidFill>
          <a:ln w="2540">
            <a:solidFill>
              <a:schemeClr val="bg1">
                <a:lumMod val="75000"/>
              </a:schemeClr>
            </a:solidFill>
          </a:ln>
          <a:effectLst>
            <a:innerShdw blurRad="114300">
              <a:schemeClr val="bg1">
                <a:lumMod val="8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9" name="Text Box 164"/>
          <p:cNvSpPr txBox="1">
            <a:spLocks noChangeArrowheads="1"/>
          </p:cNvSpPr>
          <p:nvPr/>
        </p:nvSpPr>
        <p:spPr bwMode="gray">
          <a:xfrm>
            <a:off x="308094" y="5262002"/>
            <a:ext cx="1962997" cy="255230"/>
          </a:xfrm>
          <a:prstGeom prst="rect">
            <a:avLst/>
          </a:prstGeom>
          <a:pattFill prst="wdUpDiag">
            <a:fgClr>
              <a:srgbClr val="E8E8E8"/>
            </a:fgClr>
            <a:bgClr>
              <a:srgbClr val="F5F5F5"/>
            </a:bgClr>
          </a:pattFill>
          <a:ln w="12700" algn="ctr">
            <a:solidFill>
              <a:srgbClr val="FFFFFF"/>
            </a:solidFill>
            <a:round/>
            <a:headEnd/>
            <a:tailEnd/>
          </a:ln>
        </p:spPr>
        <p:txBody>
          <a:bodyPr wrap="none" lIns="99569" tIns="49785" rIns="99569" bIns="49785" anchor="ctr"/>
          <a:lstStyle>
            <a:defPPr>
              <a:defRPr lang="ko-KR"/>
            </a:defPPr>
            <a:lvl1pPr>
              <a:defRPr>
                <a:solidFill>
                  <a:schemeClr val="lt1"/>
                </a:solidFill>
                <a:latin typeface="+mn-lt"/>
                <a:ea typeface="+mn-ea"/>
              </a:defRPr>
            </a:lvl1pPr>
            <a:lvl2pPr marL="182563" lvl="1" indent="-182563" defTabSz="957263" eaLnBrk="0" latinLnBrk="0" hangingPunct="0">
              <a:spcBef>
                <a:spcPts val="0"/>
              </a:spcBef>
              <a:spcAft>
                <a:spcPts val="500"/>
              </a:spcAft>
              <a:buClr>
                <a:srgbClr val="969696"/>
              </a:buClr>
              <a:buSzPct val="80000"/>
              <a:buBlip>
                <a:blip r:embed="rId4"/>
              </a:buBlip>
              <a:tabLst>
                <a:tab pos="5648325" algn="l"/>
              </a:tabLst>
              <a:defRPr kumimoji="0" sz="1200">
                <a:solidFill>
                  <a:srgbClr val="262626"/>
                </a:solidFill>
                <a:latin typeface="Rix고딕 B" pitchFamily="18" charset="-127"/>
                <a:ea typeface="Rix고딕 B" pitchFamily="18" charset="-127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pPr marL="0" lvl="1" indent="0" algn="ctr" defTabSz="1330325">
              <a:spcAft>
                <a:spcPts val="200"/>
              </a:spcAft>
              <a:buClr>
                <a:prstClr val="white">
                  <a:lumMod val="50000"/>
                </a:prstClr>
              </a:buClr>
              <a:buSzPct val="100000"/>
              <a:buFontTx/>
              <a:buNone/>
              <a:tabLst>
                <a:tab pos="357188" algn="l"/>
              </a:tabLst>
              <a:defRPr/>
            </a:pPr>
            <a:r>
              <a:rPr lang="ko-KR" altLang="en-US" sz="1100" dirty="0" smtClean="0">
                <a:gradFill>
                  <a:gsLst>
                    <a:gs pos="1200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latin typeface="HY견고딕" panose="02030600000101010101" pitchFamily="18" charset="-127"/>
                <a:ea typeface="HY견고딕" panose="02030600000101010101" pitchFamily="18" charset="-127"/>
                <a:sym typeface="Wingdings" pitchFamily="2" charset="2"/>
              </a:rPr>
              <a:t>화</a:t>
            </a:r>
            <a:r>
              <a:rPr lang="ko-KR" altLang="en-US" sz="1100" dirty="0">
                <a:gradFill>
                  <a:gsLst>
                    <a:gs pos="1200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latin typeface="HY견고딕" panose="02030600000101010101" pitchFamily="18" charset="-127"/>
                <a:ea typeface="HY견고딕" panose="02030600000101010101" pitchFamily="18" charset="-127"/>
                <a:sym typeface="Wingdings" pitchFamily="2" charset="2"/>
              </a:rPr>
              <a:t>면</a:t>
            </a:r>
            <a:r>
              <a:rPr lang="ko-KR" altLang="en-US" sz="1100" dirty="0" smtClean="0">
                <a:gradFill>
                  <a:gsLst>
                    <a:gs pos="12000">
                      <a:prstClr val="black"/>
                    </a:gs>
                    <a:gs pos="100000">
                      <a:prstClr val="black"/>
                    </a:gs>
                  </a:gsLst>
                  <a:lin ang="5400000" scaled="1"/>
                </a:gradFill>
                <a:latin typeface="HY견고딕" panose="02030600000101010101" pitchFamily="18" charset="-127"/>
                <a:ea typeface="HY견고딕" panose="02030600000101010101" pitchFamily="18" charset="-127"/>
                <a:sym typeface="Wingdings" pitchFamily="2" charset="2"/>
              </a:rPr>
              <a:t>설명</a:t>
            </a:r>
            <a:endParaRPr lang="ko-KR" altLang="en-US" sz="1100" dirty="0">
              <a:gradFill>
                <a:gsLst>
                  <a:gs pos="12000">
                    <a:prstClr val="black"/>
                  </a:gs>
                  <a:gs pos="100000">
                    <a:prstClr val="black"/>
                  </a:gs>
                </a:gsLst>
                <a:lin ang="5400000" scaled="1"/>
              </a:gradFill>
              <a:latin typeface="HY견고딕" panose="02030600000101010101" pitchFamily="18" charset="-127"/>
              <a:ea typeface="HY견고딕" panose="02030600000101010101" pitchFamily="18" charset="-127"/>
              <a:sym typeface="Wingdings" pitchFamily="2" charset="2"/>
            </a:endParaRPr>
          </a:p>
        </p:txBody>
      </p:sp>
      <p:pic>
        <p:nvPicPr>
          <p:cNvPr id="10" name="그림 9" descr="wjsfirehgud-01.png"/>
          <p:cNvPicPr>
            <a:picLocks noChangeAspect="1"/>
          </p:cNvPicPr>
          <p:nvPr/>
        </p:nvPicPr>
        <p:blipFill>
          <a:blip r:embed="rId5" cstate="print">
            <a:grayscl/>
          </a:blip>
          <a:stretch>
            <a:fillRect/>
          </a:stretch>
        </p:blipFill>
        <p:spPr>
          <a:xfrm>
            <a:off x="308093" y="5229200"/>
            <a:ext cx="771065" cy="9132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7372" y="5678536"/>
            <a:ext cx="770502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b="1" dirty="0" smtClean="0">
                <a:solidFill>
                  <a:prstClr val="black"/>
                </a:solidFill>
                <a:latin typeface="맑은 고딕" pitchFamily="50" charset="-127"/>
                <a:ea typeface="맑은 고딕" panose="020B0503020000020004" pitchFamily="50" charset="-127"/>
              </a:rPr>
              <a:t>① </a:t>
            </a:r>
            <a:r>
              <a:rPr lang="en-US" altLang="ko-KR" sz="1000" b="1" dirty="0" smtClean="0">
                <a:solidFill>
                  <a:prstClr val="black"/>
                </a:solidFill>
                <a:latin typeface="맑은 고딕" pitchFamily="50" charset="-127"/>
                <a:ea typeface="맑은 고딕" panose="020B0503020000020004" pitchFamily="50" charset="-127"/>
              </a:rPr>
              <a:t>i-CHECK5</a:t>
            </a:r>
            <a:r>
              <a:rPr lang="ko-KR" altLang="en-US" sz="1000" b="1" dirty="0" smtClean="0">
                <a:solidFill>
                  <a:prstClr val="black"/>
                </a:solidFill>
                <a:latin typeface="맑은 고딕" pitchFamily="50" charset="-127"/>
                <a:ea typeface="맑은 고딕" panose="020B0503020000020004" pitchFamily="50" charset="-127"/>
              </a:rPr>
              <a:t>를 실행하고</a:t>
            </a:r>
            <a:r>
              <a:rPr lang="en-US" altLang="ko-KR" sz="1000" b="1" dirty="0" smtClean="0">
                <a:solidFill>
                  <a:prstClr val="black"/>
                </a:solidFill>
                <a:latin typeface="맑은 고딕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b="1" dirty="0" smtClean="0">
                <a:solidFill>
                  <a:prstClr val="black"/>
                </a:solidFill>
                <a:latin typeface="맑은 고딕" pitchFamily="50" charset="-127"/>
                <a:ea typeface="맑은 고딕" panose="020B0503020000020004" pitchFamily="50" charset="-127"/>
              </a:rPr>
              <a:t>상단의 </a:t>
            </a:r>
            <a:r>
              <a:rPr lang="en-US" altLang="ko-KR" sz="1000" b="1" dirty="0" smtClean="0">
                <a:solidFill>
                  <a:prstClr val="black"/>
                </a:solidFill>
                <a:latin typeface="맑은 고딕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000" b="1" dirty="0" smtClean="0">
                <a:solidFill>
                  <a:prstClr val="black"/>
                </a:solidFill>
                <a:latin typeface="맑은 고딕" pitchFamily="50" charset="-127"/>
                <a:ea typeface="맑은 고딕" panose="020B0503020000020004" pitchFamily="50" charset="-127"/>
              </a:rPr>
              <a:t>옵션</a:t>
            </a:r>
            <a:r>
              <a:rPr lang="en-US" altLang="ko-KR" sz="1000" b="1" dirty="0" smtClean="0">
                <a:solidFill>
                  <a:prstClr val="black"/>
                </a:solidFill>
                <a:latin typeface="맑은 고딕" pitchFamily="50" charset="-127"/>
                <a:ea typeface="맑은 고딕" panose="020B0503020000020004" pitchFamily="50" charset="-127"/>
              </a:rPr>
              <a:t>] </a:t>
            </a:r>
            <a:r>
              <a:rPr lang="ko-KR" altLang="en-US" sz="1000" b="1" dirty="0" smtClean="0">
                <a:solidFill>
                  <a:prstClr val="black"/>
                </a:solidFill>
                <a:latin typeface="맑은 고딕" pitchFamily="50" charset="-127"/>
                <a:ea typeface="맑은 고딕" panose="020B0503020000020004" pitchFamily="50" charset="-127"/>
              </a:rPr>
              <a:t>메뉴의 내용을 모두 체크합니다</a:t>
            </a:r>
            <a:r>
              <a:rPr lang="en-US" altLang="ko-KR" sz="1000" b="1" dirty="0" smtClean="0">
                <a:solidFill>
                  <a:prstClr val="black"/>
                </a:solidFill>
                <a:latin typeface="맑은 고딕" pitchFamily="50" charset="-127"/>
                <a:ea typeface="맑은 고딕" panose="020B0503020000020004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000" b="1" dirty="0" smtClean="0">
                <a:solidFill>
                  <a:prstClr val="black"/>
                </a:solidFill>
                <a:latin typeface="맑은 고딕" pitchFamily="50" charset="-127"/>
                <a:ea typeface="맑은 고딕" panose="020B0503020000020004" pitchFamily="50" charset="-127"/>
              </a:rPr>
              <a:t>② 로그를 추출하고자 하는 보고서를 열어서 현상을 재현합니다</a:t>
            </a:r>
            <a:r>
              <a:rPr lang="en-US" altLang="ko-KR" sz="1000" b="1" dirty="0" smtClean="0">
                <a:solidFill>
                  <a:prstClr val="black"/>
                </a:solidFill>
                <a:latin typeface="맑은 고딕" pitchFamily="50" charset="-127"/>
                <a:ea typeface="맑은 고딕" panose="020B0503020000020004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000" b="1" dirty="0" smtClean="0">
                <a:solidFill>
                  <a:prstClr val="black"/>
                </a:solidFill>
                <a:latin typeface="맑은 고딕" pitchFamily="50" charset="-127"/>
                <a:ea typeface="맑은 고딕" panose="020B0503020000020004" pitchFamily="50" charset="-127"/>
              </a:rPr>
              <a:t>③ 상단의 </a:t>
            </a:r>
            <a:r>
              <a:rPr lang="en-US" altLang="ko-KR" sz="1000" b="1" dirty="0" smtClean="0">
                <a:solidFill>
                  <a:prstClr val="black"/>
                </a:solidFill>
                <a:latin typeface="맑은 고딕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000" b="1" dirty="0" smtClean="0">
                <a:solidFill>
                  <a:prstClr val="black"/>
                </a:solidFill>
                <a:latin typeface="맑은 고딕" pitchFamily="50" charset="-127"/>
                <a:ea typeface="맑은 고딕" panose="020B0503020000020004" pitchFamily="50" charset="-127"/>
              </a:rPr>
              <a:t>파일</a:t>
            </a:r>
            <a:r>
              <a:rPr lang="en-US" altLang="ko-KR" sz="1000" b="1" dirty="0" smtClean="0">
                <a:solidFill>
                  <a:prstClr val="black"/>
                </a:solidFill>
                <a:latin typeface="맑은 고딕" pitchFamily="50" charset="-127"/>
                <a:ea typeface="맑은 고딕" panose="020B0503020000020004" pitchFamily="50" charset="-127"/>
              </a:rPr>
              <a:t>] </a:t>
            </a:r>
            <a:r>
              <a:rPr lang="ko-KR" altLang="en-US" sz="1000" b="1" dirty="0" smtClean="0">
                <a:solidFill>
                  <a:prstClr val="black"/>
                </a:solidFill>
                <a:latin typeface="맑은 고딕" pitchFamily="50" charset="-127"/>
                <a:ea typeface="맑은 고딕" panose="020B0503020000020004" pitchFamily="50" charset="-127"/>
              </a:rPr>
              <a:t>메뉴에서 </a:t>
            </a:r>
            <a:r>
              <a:rPr lang="en-US" altLang="ko-KR" sz="1000" b="1" dirty="0" smtClean="0">
                <a:solidFill>
                  <a:prstClr val="black"/>
                </a:solidFill>
                <a:latin typeface="맑은 고딕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000" b="1" dirty="0" smtClean="0">
                <a:solidFill>
                  <a:prstClr val="black"/>
                </a:solidFill>
                <a:latin typeface="맑은 고딕" pitchFamily="50" charset="-127"/>
                <a:ea typeface="맑은 고딕" panose="020B0503020000020004" pitchFamily="50" charset="-127"/>
              </a:rPr>
              <a:t>다른</a:t>
            </a:r>
            <a:r>
              <a:rPr lang="en-US" altLang="ko-KR" sz="1000" b="1" dirty="0">
                <a:solidFill>
                  <a:prstClr val="black"/>
                </a:solidFill>
                <a:latin typeface="맑은 고딕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00" b="1" dirty="0" smtClean="0">
                <a:solidFill>
                  <a:prstClr val="black"/>
                </a:solidFill>
                <a:latin typeface="맑은 고딕" pitchFamily="50" charset="-127"/>
                <a:ea typeface="맑은 고딕" panose="020B0503020000020004" pitchFamily="50" charset="-127"/>
              </a:rPr>
              <a:t>이름으로 저장</a:t>
            </a:r>
            <a:r>
              <a:rPr lang="en-US" altLang="ko-KR" sz="1000" b="1" dirty="0" smtClean="0">
                <a:solidFill>
                  <a:prstClr val="black"/>
                </a:solidFill>
                <a:latin typeface="맑은 고딕" pitchFamily="50" charset="-127"/>
                <a:ea typeface="맑은 고딕" panose="020B0503020000020004" pitchFamily="50" charset="-127"/>
              </a:rPr>
              <a:t>]</a:t>
            </a:r>
            <a:r>
              <a:rPr lang="ko-KR" altLang="en-US" sz="1000" b="1" dirty="0">
                <a:solidFill>
                  <a:prstClr val="black"/>
                </a:solidFill>
                <a:latin typeface="맑은 고딕" pitchFamily="50" charset="-127"/>
                <a:ea typeface="맑은 고딕" panose="020B0503020000020004" pitchFamily="50" charset="-127"/>
              </a:rPr>
              <a:t>을</a:t>
            </a:r>
            <a:r>
              <a:rPr lang="ko-KR" altLang="en-US" sz="1000" b="1" dirty="0" smtClean="0">
                <a:solidFill>
                  <a:prstClr val="black"/>
                </a:solidFill>
                <a:latin typeface="맑은 고딕" pitchFamily="50" charset="-127"/>
                <a:ea typeface="맑은 고딕" panose="020B0503020000020004" pitchFamily="50" charset="-127"/>
              </a:rPr>
              <a:t> 이용하여 추출된 로그 파일을 저장합니다</a:t>
            </a:r>
            <a:r>
              <a:rPr lang="en-US" altLang="ko-KR" sz="1000" b="1" dirty="0" smtClean="0">
                <a:solidFill>
                  <a:prstClr val="black"/>
                </a:solidFill>
                <a:latin typeface="맑은 고딕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87056" y="1191796"/>
            <a:ext cx="382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rgbClr val="FF0000"/>
                </a:solidFill>
                <a:latin typeface="+mn-lt"/>
              </a:rPr>
              <a:t>① </a:t>
            </a:r>
            <a:endParaRPr lang="en-US" altLang="ko-KR" sz="1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1525813" y="1406162"/>
            <a:ext cx="355470" cy="2117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3367296" y="3442713"/>
            <a:ext cx="325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rgbClr val="FF0000"/>
                </a:solidFill>
                <a:latin typeface="+mn-lt"/>
              </a:rPr>
              <a:t>②</a:t>
            </a:r>
            <a:endParaRPr lang="ko-KR" altLang="en-US" sz="1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3707904" y="3221261"/>
            <a:ext cx="1368152" cy="2189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3414916" y="3028231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rgbClr val="FF0000"/>
                </a:solidFill>
                <a:latin typeface="+mn-lt"/>
              </a:rPr>
              <a:t>③</a:t>
            </a:r>
            <a:endParaRPr lang="ko-KR" altLang="en-US" sz="1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3685044" y="3557776"/>
            <a:ext cx="2808312" cy="15844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042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※ </a:t>
            </a:r>
            <a:r>
              <a:rPr lang="ko-KR" altLang="en-US" smtClean="0"/>
              <a:t>별첨</a:t>
            </a:r>
            <a:r>
              <a:rPr lang="en-US" altLang="ko-KR" smtClean="0"/>
              <a:t>. </a:t>
            </a:r>
            <a:r>
              <a:rPr lang="ko-KR" altLang="en-US" smtClean="0"/>
              <a:t>기술지원 요청서 예시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3"/>
          </p:nvPr>
        </p:nvSpPr>
        <p:spPr>
          <a:xfrm>
            <a:off x="6588224" y="477218"/>
            <a:ext cx="2304257" cy="287486"/>
          </a:xfrm>
        </p:spPr>
        <p:txBody>
          <a:bodyPr/>
          <a:lstStyle/>
          <a:p>
            <a:pPr algn="r"/>
            <a:r>
              <a:rPr lang="en-US" altLang="ko-KR" dirty="0"/>
              <a:t>BI </a:t>
            </a:r>
            <a:r>
              <a:rPr lang="en-US" altLang="ko-KR" dirty="0" smtClean="0"/>
              <a:t>MATRIX </a:t>
            </a:r>
            <a:r>
              <a:rPr lang="ko-KR" altLang="en-US" dirty="0" smtClean="0"/>
              <a:t>솔루션 기술 문서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ACD0D78-8A82-4C05-B7A4-976D97C186C3}" type="slidenum">
              <a:rPr lang="ko-KR" altLang="en-US" smtClean="0">
                <a:solidFill>
                  <a:prstClr val="white"/>
                </a:solidFill>
              </a:rPr>
              <a:pPr>
                <a:defRPr/>
              </a:pPr>
              <a:t>6</a:t>
            </a:fld>
            <a:endParaRPr lang="ko-KR" altLang="en-US">
              <a:solidFill>
                <a:prstClr val="white"/>
              </a:solidFill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205400"/>
              </p:ext>
            </p:extLst>
          </p:nvPr>
        </p:nvGraphicFramePr>
        <p:xfrm>
          <a:off x="1403648" y="2780928"/>
          <a:ext cx="6235700" cy="3547110"/>
        </p:xfrm>
        <a:graphic>
          <a:graphicData uri="http://schemas.openxmlformats.org/drawingml/2006/table">
            <a:tbl>
              <a:tblPr/>
              <a:tblGrid>
                <a:gridCol w="799693"/>
                <a:gridCol w="2199155"/>
                <a:gridCol w="904415"/>
                <a:gridCol w="2332437"/>
              </a:tblGrid>
              <a:tr h="44577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i="0" u="none" strike="noStrike">
                          <a:effectLst/>
                          <a:latin typeface="맑은 고딕"/>
                        </a:rPr>
                        <a:t>MATRIX </a:t>
                      </a:r>
                      <a:r>
                        <a:rPr lang="ko-KR" altLang="en-US" sz="1800" b="1" i="0" u="none" strike="noStrike">
                          <a:effectLst/>
                          <a:latin typeface="맑은 고딕"/>
                        </a:rPr>
                        <a:t>기술지원 요청서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2636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effectLst/>
                          <a:latin typeface="맑은 고딕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effectLst/>
                          <a:latin typeface="맑은 고딕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effectLst/>
                          <a:latin typeface="맑은 고딕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effectLst/>
                          <a:latin typeface="맑은 고딕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7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effectLst/>
                          <a:latin typeface="맑은 고딕"/>
                        </a:rPr>
                        <a:t>고 객 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effectLst/>
                          <a:latin typeface="맑은 고딕"/>
                        </a:rPr>
                        <a:t>유지보수 요청 담당자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effectLst/>
                          <a:latin typeface="맑은 고딕"/>
                        </a:rPr>
                        <a:t>회사명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effectLst/>
                          <a:latin typeface="맑은 고딕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effectLst/>
                          <a:latin typeface="맑은 고딕"/>
                        </a:rPr>
                        <a:t>부서</a:t>
                      </a:r>
                      <a:r>
                        <a:rPr lang="en-US" altLang="ko-KR" sz="1000" b="1" i="0" u="none" strike="noStrike">
                          <a:effectLst/>
                          <a:latin typeface="맑은 고딕"/>
                        </a:rPr>
                        <a:t>(</a:t>
                      </a:r>
                      <a:r>
                        <a:rPr lang="ko-KR" altLang="en-US" sz="1000" b="1" i="0" u="none" strike="noStrike">
                          <a:effectLst/>
                          <a:latin typeface="맑은 고딕"/>
                        </a:rPr>
                        <a:t>회사명</a:t>
                      </a:r>
                      <a:r>
                        <a:rPr lang="en-US" altLang="ko-KR" sz="1000" b="1" i="0" u="none" strike="noStrike">
                          <a:effectLst/>
                          <a:latin typeface="맑은 고딕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effectLst/>
                          <a:latin typeface="맑은 고딕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effectLst/>
                          <a:latin typeface="맑은 고딕"/>
                        </a:rPr>
                        <a:t>프로젝트명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effectLst/>
                          <a:latin typeface="맑은 고딕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effectLst/>
                          <a:latin typeface="맑은 고딕"/>
                        </a:rPr>
                        <a:t>이름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sng" strike="noStrike">
                          <a:effectLst/>
                          <a:latin typeface="맑은 고딕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effectLst/>
                          <a:latin typeface="맑은 고딕"/>
                        </a:rPr>
                        <a:t>부서</a:t>
                      </a:r>
                      <a:r>
                        <a:rPr lang="en-US" altLang="ko-KR" sz="1000" b="1" i="0" u="none" strike="noStrike">
                          <a:effectLst/>
                          <a:latin typeface="맑은 고딕"/>
                        </a:rPr>
                        <a:t>/</a:t>
                      </a:r>
                      <a:r>
                        <a:rPr lang="ko-KR" altLang="en-US" sz="1000" b="1" i="0" u="none" strike="noStrike">
                          <a:effectLst/>
                          <a:latin typeface="맑은 고딕"/>
                        </a:rPr>
                        <a:t>직위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effectLst/>
                          <a:latin typeface="맑은 고딕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effectLst/>
                          <a:latin typeface="맑은 고딕"/>
                        </a:rPr>
                        <a:t>연락처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effectLst/>
                          <a:latin typeface="맑은 고딕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effectLst/>
                          <a:latin typeface="맑은 고딕"/>
                        </a:rPr>
                        <a:t>성명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effectLst/>
                          <a:latin typeface="맑은 고딕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effectLst/>
                          <a:latin typeface="맑은 고딕"/>
                        </a:rPr>
                        <a:t>완료요청일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effectLst/>
                          <a:latin typeface="맑은 고딕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effectLst/>
                          <a:latin typeface="맑은 고딕"/>
                        </a:rPr>
                        <a:t>연락처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effectLst/>
                          <a:latin typeface="맑은 고딕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effectLst/>
                          <a:latin typeface="맑은 고딕"/>
                        </a:rPr>
                        <a:t>유지보수 유형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effectLst/>
                          <a:latin typeface="맑은 고딕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65"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effectLst/>
                          <a:latin typeface="맑은 고딕"/>
                        </a:rPr>
                        <a:t>제목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effectLst/>
                          <a:latin typeface="맑은 고딕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effectLst/>
                          <a:latin typeface="맑은 고딕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effectLst/>
                          <a:latin typeface="맑은 고딕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65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effectLst/>
                          <a:latin typeface="맑은 고딕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effectLst/>
                          <a:latin typeface="맑은 고딕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effectLst/>
                          <a:latin typeface="맑은 고딕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effectLst/>
                          <a:latin typeface="맑은 고딕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7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effectLst/>
                          <a:latin typeface="맑은 고딕"/>
                        </a:rPr>
                        <a:t>기술지원 요청 내용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effectLst/>
                          <a:latin typeface="맑은 고딕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effectLst/>
                          <a:latin typeface="맑은 고딕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effectLst/>
                          <a:latin typeface="맑은 고딕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effectLst/>
                          <a:latin typeface="맑은 고딕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effectLst/>
                          <a:latin typeface="맑은 고딕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effectLst/>
                          <a:latin typeface="맑은 고딕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effectLst/>
                          <a:latin typeface="맑은 고딕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00" b="0" i="0" u="none" strike="noStrike"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effectLst/>
                          <a:latin typeface="맑은 고딕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18794" y="980728"/>
            <a:ext cx="80856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smtClean="0">
                <a:latin typeface="+mj-lt"/>
              </a:rPr>
              <a:t>특정 보고서나 </a:t>
            </a:r>
            <a:r>
              <a:rPr lang="en-US" altLang="ko-KR" sz="1400" smtClean="0">
                <a:latin typeface="+mj-lt"/>
              </a:rPr>
              <a:t>PC </a:t>
            </a:r>
            <a:r>
              <a:rPr lang="ko-KR" altLang="en-US" sz="1400" smtClean="0">
                <a:latin typeface="+mj-lt"/>
              </a:rPr>
              <a:t>환경에서만 발생되는 기술이슈의 경우 원인분석이 어려울 수 있습니다</a:t>
            </a:r>
            <a:r>
              <a:rPr lang="en-US" altLang="ko-KR" sz="1400" smtClean="0">
                <a:latin typeface="+mj-lt"/>
              </a:rPr>
              <a:t>.</a:t>
            </a:r>
          </a:p>
          <a:p>
            <a:endParaRPr lang="en-US" altLang="ko-KR" sz="1400">
              <a:latin typeface="+mj-lt"/>
            </a:endParaRPr>
          </a:p>
          <a:p>
            <a:r>
              <a:rPr lang="ko-KR" altLang="en-US" sz="1400" smtClean="0">
                <a:latin typeface="+mj-lt"/>
              </a:rPr>
              <a:t>효율적인 기술지원을 위해 사용자 </a:t>
            </a:r>
            <a:r>
              <a:rPr lang="en-US" altLang="ko-KR" sz="1400" smtClean="0">
                <a:latin typeface="+mj-lt"/>
              </a:rPr>
              <a:t>PC</a:t>
            </a:r>
            <a:r>
              <a:rPr lang="ko-KR" altLang="en-US" sz="1400" smtClean="0">
                <a:latin typeface="+mj-lt"/>
              </a:rPr>
              <a:t>의 환경정보나 특징에 대한 상세정보를 기입하여 주십시오</a:t>
            </a:r>
            <a:r>
              <a:rPr lang="en-US" altLang="ko-KR" sz="1400" smtClean="0">
                <a:latin typeface="+mj-lt"/>
              </a:rPr>
              <a:t>.</a:t>
            </a:r>
            <a:r>
              <a:rPr lang="ko-KR" altLang="en-US" sz="1400" smtClean="0">
                <a:latin typeface="+mj-lt"/>
              </a:rPr>
              <a:t> </a:t>
            </a:r>
            <a:endParaRPr lang="en-US" altLang="ko-KR" sz="140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794" y="1916832"/>
            <a:ext cx="8085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smtClean="0">
                <a:latin typeface="+mj-lt"/>
              </a:rPr>
              <a:t>Ex) Windows7, OFFICE 2013 </a:t>
            </a:r>
            <a:r>
              <a:rPr lang="ko-KR" altLang="en-US" sz="1400" smtClean="0">
                <a:latin typeface="+mj-lt"/>
              </a:rPr>
              <a:t>환경의 사용자 </a:t>
            </a:r>
            <a:r>
              <a:rPr lang="en-US" altLang="ko-KR" sz="1400" smtClean="0">
                <a:latin typeface="+mj-lt"/>
              </a:rPr>
              <a:t>PC</a:t>
            </a:r>
            <a:r>
              <a:rPr lang="ko-KR" altLang="en-US" sz="1400" smtClean="0">
                <a:latin typeface="+mj-lt"/>
              </a:rPr>
              <a:t>에서만 해당 오류가 발생됩니다</a:t>
            </a:r>
            <a:r>
              <a:rPr lang="en-US" altLang="ko-KR" sz="1400" smtClean="0">
                <a:latin typeface="+mj-lt"/>
              </a:rPr>
              <a:t>.</a:t>
            </a:r>
          </a:p>
          <a:p>
            <a:r>
              <a:rPr lang="en-US" altLang="ko-KR" sz="1400">
                <a:latin typeface="+mj-lt"/>
              </a:rPr>
              <a:t> </a:t>
            </a:r>
            <a:r>
              <a:rPr lang="en-US" altLang="ko-KR" sz="1400" smtClean="0">
                <a:latin typeface="+mj-lt"/>
              </a:rPr>
              <a:t>    </a:t>
            </a:r>
            <a:r>
              <a:rPr lang="ko-KR" altLang="en-US" sz="1400" smtClean="0">
                <a:latin typeface="+mj-lt"/>
              </a:rPr>
              <a:t>최근 </a:t>
            </a:r>
            <a:r>
              <a:rPr lang="en-US" altLang="ko-KR" sz="1400" smtClean="0">
                <a:latin typeface="+mj-lt"/>
              </a:rPr>
              <a:t>OFFICE 2013</a:t>
            </a:r>
            <a:r>
              <a:rPr lang="ko-KR" altLang="en-US" sz="1400" smtClean="0">
                <a:latin typeface="+mj-lt"/>
              </a:rPr>
              <a:t>으로 업데이트 하였으며</a:t>
            </a:r>
            <a:r>
              <a:rPr lang="en-US" altLang="ko-KR" sz="1400" smtClean="0">
                <a:latin typeface="+mj-lt"/>
              </a:rPr>
              <a:t>, </a:t>
            </a:r>
            <a:r>
              <a:rPr lang="ko-KR" altLang="en-US" sz="1400" smtClean="0">
                <a:latin typeface="+mj-lt"/>
              </a:rPr>
              <a:t>이전까지 정상동작을 하였습니다</a:t>
            </a:r>
            <a:r>
              <a:rPr lang="en-US" altLang="ko-KR" sz="1400" smtClean="0">
                <a:latin typeface="+mj-lt"/>
              </a:rPr>
              <a:t>.</a:t>
            </a:r>
            <a:endParaRPr lang="en-US" altLang="ko-KR" sz="14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365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426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.0 기술지원 프로세스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5.0 기술지원 프로세스</Template>
  <TotalTime>203</TotalTime>
  <Words>402</Words>
  <Application>Microsoft Office PowerPoint</Application>
  <PresentationFormat>화면 슬라이드 쇼(4:3)</PresentationFormat>
  <Paragraphs>111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4</vt:i4>
      </vt:variant>
      <vt:variant>
        <vt:lpstr>슬라이드 제목</vt:lpstr>
      </vt:variant>
      <vt:variant>
        <vt:i4>7</vt:i4>
      </vt:variant>
    </vt:vector>
  </HeadingPairs>
  <TitlesOfParts>
    <vt:vector size="11" baseType="lpstr">
      <vt:lpstr>5.0 기술지원 프로세스</vt:lpstr>
      <vt:lpstr>2_디자인 사용자 지정</vt:lpstr>
      <vt:lpstr>Office 테마</vt:lpstr>
      <vt:lpstr>2_Office 테마</vt:lpstr>
      <vt:lpstr>BI MATRIX 기술 문서</vt:lpstr>
      <vt:lpstr>기술지원 프로세스</vt:lpstr>
      <vt:lpstr>i-CHECK5 실행 방법</vt:lpstr>
      <vt:lpstr>i-CHECK5 실행 방법</vt:lpstr>
      <vt:lpstr>i-CHECK5 실행 방법</vt:lpstr>
      <vt:lpstr>※ 별첨. 기술지원 요청서 예시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 MATRIX 기술 문서</dc:title>
  <dc:creator>비아이매트릭스.고원석</dc:creator>
  <cp:lastModifiedBy>Ah Byul</cp:lastModifiedBy>
  <cp:revision>16</cp:revision>
  <dcterms:created xsi:type="dcterms:W3CDTF">2016-05-13T07:00:08Z</dcterms:created>
  <dcterms:modified xsi:type="dcterms:W3CDTF">2017-01-20T00:54:10Z</dcterms:modified>
</cp:coreProperties>
</file>